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9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3" r:id="rId14"/>
    <p:sldId id="274" r:id="rId15"/>
    <p:sldId id="262" r:id="rId16"/>
    <p:sldId id="26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72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theme" Target="theme/theme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4F527-F177-442A-BAC1-96EF2C62F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DE577-ACB9-4C0B-B21D-7ED1CF138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882E-4A25-4418-AB9E-F1E27C18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D55-1414-4FDE-95EA-76D95656AF0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8FC27-43E4-4DCB-94DC-FEB58BCD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B78BF-A93A-4BD0-BFF8-C51D2E37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0C7-62BD-4E6B-A3BD-76B5D4F4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3116-4FDB-49AF-B479-7CF6EE7C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6379C-D8A3-43E9-B85A-D97ED8EC4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B6871-A6B1-487B-9FBB-41941E2D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D55-1414-4FDE-95EA-76D95656AF0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07F63-5FA1-462C-82F9-D3BC48D0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EDC76-CA9B-4205-AEAF-85EB1765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0C7-62BD-4E6B-A3BD-76B5D4F4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5A6D9-39D7-450D-ACC2-143BC533B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921BC-5F9F-4353-8FED-7D635C181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D8AC-4737-4F29-9FF2-689322F5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D55-1414-4FDE-95EA-76D95656AF0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46B12-8A7E-49CB-9904-5FE11FFD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DCBB4-FA93-4B16-860C-039A4413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0C7-62BD-4E6B-A3BD-76B5D4F4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3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0294-6849-4780-BD88-DD7F5227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5AB9-2888-4A8F-8673-C8B506476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CE989-38A1-4825-A6C2-99E9B4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D55-1414-4FDE-95EA-76D95656AF0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E7501-A2A7-49DF-8F7C-AE01BE0B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E2E87-8771-4267-A8B7-6534BCD4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0C7-62BD-4E6B-A3BD-76B5D4F4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8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502E4-F849-4367-9841-68D0046E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129F1-1B3D-4027-B9D8-1B07A96C3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30AB9-F151-48D5-89B9-732156C6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D55-1414-4FDE-95EA-76D95656AF0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AE7EB-64F4-4643-A3FF-1948794F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363DC-029A-479A-8483-60602B80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0C7-62BD-4E6B-A3BD-76B5D4F4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9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F0D7-D242-4669-BFF7-CE938F5E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507E4-40B7-4E45-9DE4-BA76A6FE9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8E45E-6640-437D-B0F8-7CA6F34C2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E81F7-DA40-4FFE-BBFB-8CFE8646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D55-1414-4FDE-95EA-76D95656AF0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C330A-1C88-4A87-A589-06C711E3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19875-DE1D-47FB-9AF5-190E42E2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0C7-62BD-4E6B-A3BD-76B5D4F4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1B0B-3B83-4BB4-9F6E-4DDB5E9A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D5340-A0FF-43B4-A914-8F3E7B902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59092-B40A-4DD1-86EB-9E10E8678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4E6E4-883D-4CD4-9F87-9A3D8F607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CAACD-4AA8-4063-BE51-2B5F35236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1212F-B603-4ADF-87F5-0F6B6D80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D55-1414-4FDE-95EA-76D95656AF0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FDBB77-6F33-4C36-B640-19F4667E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CC6C2A-4429-4DA1-8DFA-10D3B66F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0C7-62BD-4E6B-A3BD-76B5D4F4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8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B553-9114-451E-9490-6ED99C1C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C76E0-06F1-4E15-83D6-8055698D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D55-1414-4FDE-95EA-76D95656AF0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17A08-075B-4A21-BC6F-4C1E9404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E960B-0C30-44A4-8CCC-B25BAB57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0C7-62BD-4E6B-A3BD-76B5D4F4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3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988E8-E631-49EB-A281-033CE8C4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D55-1414-4FDE-95EA-76D95656AF0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84F9C-EEDB-4308-A536-1AF3FF3F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4AD60-DE0E-4794-A3AD-5C8C1E54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0C7-62BD-4E6B-A3BD-76B5D4F4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E325-010A-47D3-9EB6-9A970DCA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24E7D-23C5-49E9-8C7F-34B0D0FC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C0F02-0244-436E-B86C-83708073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01968-E2D5-4122-B241-2B26D9B2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D55-1414-4FDE-95EA-76D95656AF0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A73A6-8C1B-4BD4-984E-22B2326D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645EA-3AA9-48EE-99EF-D307D469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0C7-62BD-4E6B-A3BD-76B5D4F4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2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3504-3AC6-4E96-89B5-622EC05D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2DE24-8759-4D8F-B9EC-C07E906D5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FEB72-21EC-42C0-9A1A-EFB1513F8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78837-DA8B-41E5-828F-C58B38D0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4D55-1414-4FDE-95EA-76D95656AF0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8E0DF-9EC3-4171-AD6B-A2B4F23D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117DF-D133-4BE9-AB8E-1486949E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90C7-62BD-4E6B-A3BD-76B5D4F4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1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455904-25E6-430D-B97B-BC501DB5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DA255-1260-41EB-A2B9-51E15CAF4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833DC-C64D-4289-BFB6-D63F5BEDE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4D55-1414-4FDE-95EA-76D95656AF01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0A3FF-E3FC-49CC-9CCF-C9A93EDF8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E7D80-B0EB-4A34-BD87-1C3E95B9F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D90C7-62BD-4E6B-A3BD-76B5D4F4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2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7" Type="http://schemas.openxmlformats.org/officeDocument/2006/relationships/image" Target="../media/image54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3.png" /><Relationship Id="rId5" Type="http://schemas.openxmlformats.org/officeDocument/2006/relationships/image" Target="../media/image52.png" /><Relationship Id="rId4" Type="http://schemas.openxmlformats.org/officeDocument/2006/relationships/image" Target="../media/image51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 /><Relationship Id="rId3" Type="http://schemas.openxmlformats.org/officeDocument/2006/relationships/image" Target="../media/image56.png" /><Relationship Id="rId7" Type="http://schemas.openxmlformats.org/officeDocument/2006/relationships/image" Target="../media/image60.png" /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9.png" /><Relationship Id="rId11" Type="http://schemas.openxmlformats.org/officeDocument/2006/relationships/image" Target="../media/image64.png" /><Relationship Id="rId5" Type="http://schemas.openxmlformats.org/officeDocument/2006/relationships/image" Target="../media/image58.png" /><Relationship Id="rId10" Type="http://schemas.openxmlformats.org/officeDocument/2006/relationships/image" Target="../media/image63.png" /><Relationship Id="rId4" Type="http://schemas.openxmlformats.org/officeDocument/2006/relationships/image" Target="../media/image57.png" /><Relationship Id="rId9" Type="http://schemas.openxmlformats.org/officeDocument/2006/relationships/image" Target="../media/image6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 /><Relationship Id="rId7" Type="http://schemas.openxmlformats.org/officeDocument/2006/relationships/image" Target="../media/image70.png" /><Relationship Id="rId2" Type="http://schemas.openxmlformats.org/officeDocument/2006/relationships/image" Target="../media/image6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9.png" /><Relationship Id="rId5" Type="http://schemas.openxmlformats.org/officeDocument/2006/relationships/image" Target="../media/image68.png" /><Relationship Id="rId4" Type="http://schemas.openxmlformats.org/officeDocument/2006/relationships/image" Target="../media/image67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 /><Relationship Id="rId13" Type="http://schemas.openxmlformats.org/officeDocument/2006/relationships/image" Target="../media/image82.png" /><Relationship Id="rId3" Type="http://schemas.openxmlformats.org/officeDocument/2006/relationships/image" Target="../media/image72.png" /><Relationship Id="rId7" Type="http://schemas.openxmlformats.org/officeDocument/2006/relationships/image" Target="../media/image76.png" /><Relationship Id="rId12" Type="http://schemas.openxmlformats.org/officeDocument/2006/relationships/image" Target="../media/image81.png" /><Relationship Id="rId2" Type="http://schemas.openxmlformats.org/officeDocument/2006/relationships/image" Target="../media/image7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5.png" /><Relationship Id="rId11" Type="http://schemas.openxmlformats.org/officeDocument/2006/relationships/image" Target="../media/image80.png" /><Relationship Id="rId5" Type="http://schemas.openxmlformats.org/officeDocument/2006/relationships/image" Target="../media/image74.png" /><Relationship Id="rId10" Type="http://schemas.openxmlformats.org/officeDocument/2006/relationships/image" Target="../media/image79.png" /><Relationship Id="rId4" Type="http://schemas.openxmlformats.org/officeDocument/2006/relationships/image" Target="../media/image73.png" /><Relationship Id="rId9" Type="http://schemas.openxmlformats.org/officeDocument/2006/relationships/image" Target="../media/image78.png" /><Relationship Id="rId14" Type="http://schemas.openxmlformats.org/officeDocument/2006/relationships/image" Target="../media/image83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 /><Relationship Id="rId3" Type="http://schemas.openxmlformats.org/officeDocument/2006/relationships/image" Target="../media/image85.png" /><Relationship Id="rId7" Type="http://schemas.openxmlformats.org/officeDocument/2006/relationships/image" Target="../media/image89.png" /><Relationship Id="rId2" Type="http://schemas.openxmlformats.org/officeDocument/2006/relationships/image" Target="../media/image8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8.png" /><Relationship Id="rId5" Type="http://schemas.openxmlformats.org/officeDocument/2006/relationships/image" Target="../media/image87.png" /><Relationship Id="rId4" Type="http://schemas.openxmlformats.org/officeDocument/2006/relationships/image" Target="../media/image86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 /><Relationship Id="rId2" Type="http://schemas.openxmlformats.org/officeDocument/2006/relationships/image" Target="../media/image91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 /><Relationship Id="rId2" Type="http://schemas.openxmlformats.org/officeDocument/2006/relationships/image" Target="../media/image9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5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 /><Relationship Id="rId3" Type="http://schemas.openxmlformats.org/officeDocument/2006/relationships/image" Target="../media/image97.png" /><Relationship Id="rId7" Type="http://schemas.openxmlformats.org/officeDocument/2006/relationships/image" Target="../media/image101.png" /><Relationship Id="rId2" Type="http://schemas.openxmlformats.org/officeDocument/2006/relationships/image" Target="../media/image9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0.png" /><Relationship Id="rId5" Type="http://schemas.openxmlformats.org/officeDocument/2006/relationships/image" Target="../media/image99.png" /><Relationship Id="rId4" Type="http://schemas.openxmlformats.org/officeDocument/2006/relationships/image" Target="../media/image98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 /><Relationship Id="rId3" Type="http://schemas.openxmlformats.org/officeDocument/2006/relationships/image" Target="../media/image97.png" /><Relationship Id="rId7" Type="http://schemas.openxmlformats.org/officeDocument/2006/relationships/image" Target="../media/image107.png" /><Relationship Id="rId2" Type="http://schemas.openxmlformats.org/officeDocument/2006/relationships/image" Target="../media/image10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6.png" /><Relationship Id="rId5" Type="http://schemas.openxmlformats.org/officeDocument/2006/relationships/image" Target="../media/image105.png" /><Relationship Id="rId10" Type="http://schemas.openxmlformats.org/officeDocument/2006/relationships/image" Target="../media/image109.png" /><Relationship Id="rId4" Type="http://schemas.openxmlformats.org/officeDocument/2006/relationships/image" Target="../media/image104.png" /><Relationship Id="rId9" Type="http://schemas.openxmlformats.org/officeDocument/2006/relationships/image" Target="../media/image108.png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 /><Relationship Id="rId3" Type="http://schemas.openxmlformats.org/officeDocument/2006/relationships/image" Target="../media/image111.png" /><Relationship Id="rId7" Type="http://schemas.openxmlformats.org/officeDocument/2006/relationships/image" Target="../media/image115.png" /><Relationship Id="rId2" Type="http://schemas.openxmlformats.org/officeDocument/2006/relationships/image" Target="../media/image1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4.png" /><Relationship Id="rId11" Type="http://schemas.openxmlformats.org/officeDocument/2006/relationships/image" Target="../media/image119.png" /><Relationship Id="rId5" Type="http://schemas.openxmlformats.org/officeDocument/2006/relationships/image" Target="../media/image113.png" /><Relationship Id="rId10" Type="http://schemas.openxmlformats.org/officeDocument/2006/relationships/image" Target="../media/image118.png" /><Relationship Id="rId4" Type="http://schemas.openxmlformats.org/officeDocument/2006/relationships/image" Target="../media/image112.png" /><Relationship Id="rId9" Type="http://schemas.openxmlformats.org/officeDocument/2006/relationships/image" Target="../media/image117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 /><Relationship Id="rId3" Type="http://schemas.openxmlformats.org/officeDocument/2006/relationships/image" Target="../media/image121.png" /><Relationship Id="rId7" Type="http://schemas.openxmlformats.org/officeDocument/2006/relationships/image" Target="../media/image125.png" /><Relationship Id="rId2" Type="http://schemas.openxmlformats.org/officeDocument/2006/relationships/image" Target="../media/image12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4.png" /><Relationship Id="rId5" Type="http://schemas.openxmlformats.org/officeDocument/2006/relationships/image" Target="../media/image123.png" /><Relationship Id="rId10" Type="http://schemas.openxmlformats.org/officeDocument/2006/relationships/image" Target="../media/image128.png" /><Relationship Id="rId4" Type="http://schemas.openxmlformats.org/officeDocument/2006/relationships/image" Target="../media/image122.png" /><Relationship Id="rId9" Type="http://schemas.openxmlformats.org/officeDocument/2006/relationships/image" Target="../media/image127.pn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 /><Relationship Id="rId3" Type="http://schemas.openxmlformats.org/officeDocument/2006/relationships/image" Target="../media/image130.png" /><Relationship Id="rId7" Type="http://schemas.openxmlformats.org/officeDocument/2006/relationships/image" Target="../media/image134.png" /><Relationship Id="rId2" Type="http://schemas.openxmlformats.org/officeDocument/2006/relationships/image" Target="../media/image12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3.png" /><Relationship Id="rId11" Type="http://schemas.openxmlformats.org/officeDocument/2006/relationships/image" Target="../media/image138.png" /><Relationship Id="rId5" Type="http://schemas.openxmlformats.org/officeDocument/2006/relationships/image" Target="../media/image132.png" /><Relationship Id="rId10" Type="http://schemas.openxmlformats.org/officeDocument/2006/relationships/image" Target="../media/image137.png" /><Relationship Id="rId4" Type="http://schemas.openxmlformats.org/officeDocument/2006/relationships/image" Target="../media/image131.png" /><Relationship Id="rId9" Type="http://schemas.openxmlformats.org/officeDocument/2006/relationships/image" Target="../media/image136.pn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 /><Relationship Id="rId3" Type="http://schemas.openxmlformats.org/officeDocument/2006/relationships/image" Target="../media/image132.png" /><Relationship Id="rId7" Type="http://schemas.openxmlformats.org/officeDocument/2006/relationships/image" Target="../media/image142.png" /><Relationship Id="rId12" Type="http://schemas.openxmlformats.org/officeDocument/2006/relationships/image" Target="../media/image147.png" /><Relationship Id="rId2" Type="http://schemas.openxmlformats.org/officeDocument/2006/relationships/image" Target="../media/image13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1.png" /><Relationship Id="rId11" Type="http://schemas.openxmlformats.org/officeDocument/2006/relationships/image" Target="../media/image146.png" /><Relationship Id="rId5" Type="http://schemas.openxmlformats.org/officeDocument/2006/relationships/image" Target="../media/image140.png" /><Relationship Id="rId10" Type="http://schemas.openxmlformats.org/officeDocument/2006/relationships/image" Target="../media/image145.png" /><Relationship Id="rId4" Type="http://schemas.openxmlformats.org/officeDocument/2006/relationships/image" Target="../media/image138.png" /><Relationship Id="rId9" Type="http://schemas.openxmlformats.org/officeDocument/2006/relationships/image" Target="../media/image144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 /><Relationship Id="rId2" Type="http://schemas.openxmlformats.org/officeDocument/2006/relationships/image" Target="../media/image14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1.png" /><Relationship Id="rId4" Type="http://schemas.openxmlformats.org/officeDocument/2006/relationships/image" Target="../media/image150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 /><Relationship Id="rId2" Type="http://schemas.openxmlformats.org/officeDocument/2006/relationships/image" Target="../media/image15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5.png" /><Relationship Id="rId4" Type="http://schemas.openxmlformats.org/officeDocument/2006/relationships/image" Target="../media/image154.png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 /><Relationship Id="rId3" Type="http://schemas.openxmlformats.org/officeDocument/2006/relationships/image" Target="../media/image157.png" /><Relationship Id="rId7" Type="http://schemas.openxmlformats.org/officeDocument/2006/relationships/image" Target="../media/image161.png" /><Relationship Id="rId2" Type="http://schemas.openxmlformats.org/officeDocument/2006/relationships/image" Target="../media/image15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0.png" /><Relationship Id="rId5" Type="http://schemas.openxmlformats.org/officeDocument/2006/relationships/image" Target="../media/image159.png" /><Relationship Id="rId4" Type="http://schemas.openxmlformats.org/officeDocument/2006/relationships/image" Target="../media/image158.png" /><Relationship Id="rId9" Type="http://schemas.openxmlformats.org/officeDocument/2006/relationships/image" Target="../media/image163.png" 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 /><Relationship Id="rId3" Type="http://schemas.openxmlformats.org/officeDocument/2006/relationships/image" Target="../media/image164.png" /><Relationship Id="rId7" Type="http://schemas.openxmlformats.org/officeDocument/2006/relationships/image" Target="../media/image168.png" /><Relationship Id="rId2" Type="http://schemas.openxmlformats.org/officeDocument/2006/relationships/image" Target="../media/image15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7.png" /><Relationship Id="rId5" Type="http://schemas.openxmlformats.org/officeDocument/2006/relationships/image" Target="../media/image166.png" /><Relationship Id="rId4" Type="http://schemas.openxmlformats.org/officeDocument/2006/relationships/image" Target="../media/image165.png" /><Relationship Id="rId9" Type="http://schemas.openxmlformats.org/officeDocument/2006/relationships/image" Target="../media/image170.png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 /><Relationship Id="rId3" Type="http://schemas.openxmlformats.org/officeDocument/2006/relationships/image" Target="../media/image172.png" /><Relationship Id="rId7" Type="http://schemas.openxmlformats.org/officeDocument/2006/relationships/image" Target="../media/image176.png" /><Relationship Id="rId2" Type="http://schemas.openxmlformats.org/officeDocument/2006/relationships/image" Target="../media/image17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5.png" /><Relationship Id="rId5" Type="http://schemas.openxmlformats.org/officeDocument/2006/relationships/image" Target="../media/image174.png" /><Relationship Id="rId4" Type="http://schemas.openxmlformats.org/officeDocument/2006/relationships/image" Target="../media/image173.png" /><Relationship Id="rId9" Type="http://schemas.openxmlformats.org/officeDocument/2006/relationships/image" Target="../media/image156.png" 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 /><Relationship Id="rId13" Type="http://schemas.openxmlformats.org/officeDocument/2006/relationships/image" Target="../media/image138.png" /><Relationship Id="rId3" Type="http://schemas.openxmlformats.org/officeDocument/2006/relationships/image" Target="../media/image178.png" /><Relationship Id="rId7" Type="http://schemas.openxmlformats.org/officeDocument/2006/relationships/image" Target="../media/image182.png" /><Relationship Id="rId12" Type="http://schemas.openxmlformats.org/officeDocument/2006/relationships/image" Target="../media/image187.png" /><Relationship Id="rId2" Type="http://schemas.openxmlformats.org/officeDocument/2006/relationships/image" Target="../media/image13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81.png" /><Relationship Id="rId11" Type="http://schemas.openxmlformats.org/officeDocument/2006/relationships/image" Target="../media/image186.png" /><Relationship Id="rId5" Type="http://schemas.openxmlformats.org/officeDocument/2006/relationships/image" Target="../media/image180.png" /><Relationship Id="rId10" Type="http://schemas.openxmlformats.org/officeDocument/2006/relationships/image" Target="../media/image185.png" /><Relationship Id="rId4" Type="http://schemas.openxmlformats.org/officeDocument/2006/relationships/image" Target="../media/image179.png" /><Relationship Id="rId9" Type="http://schemas.openxmlformats.org/officeDocument/2006/relationships/image" Target="../media/image184.png" 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 /><Relationship Id="rId3" Type="http://schemas.openxmlformats.org/officeDocument/2006/relationships/image" Target="../media/image189.png" /><Relationship Id="rId7" Type="http://schemas.openxmlformats.org/officeDocument/2006/relationships/image" Target="../media/image193.png" /><Relationship Id="rId2" Type="http://schemas.openxmlformats.org/officeDocument/2006/relationships/image" Target="../media/image18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2.png" /><Relationship Id="rId5" Type="http://schemas.openxmlformats.org/officeDocument/2006/relationships/image" Target="../media/image191.png" /><Relationship Id="rId4" Type="http://schemas.openxmlformats.org/officeDocument/2006/relationships/image" Target="../media/image190.png" /><Relationship Id="rId9" Type="http://schemas.openxmlformats.org/officeDocument/2006/relationships/image" Target="../media/image195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 /><Relationship Id="rId3" Type="http://schemas.openxmlformats.org/officeDocument/2006/relationships/image" Target="../media/image197.png" /><Relationship Id="rId7" Type="http://schemas.openxmlformats.org/officeDocument/2006/relationships/image" Target="../media/image201.png" /><Relationship Id="rId2" Type="http://schemas.openxmlformats.org/officeDocument/2006/relationships/image" Target="../media/image19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0.png" /><Relationship Id="rId5" Type="http://schemas.openxmlformats.org/officeDocument/2006/relationships/image" Target="../media/image199.png" /><Relationship Id="rId4" Type="http://schemas.openxmlformats.org/officeDocument/2006/relationships/image" Target="../media/image198.png" 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 /><Relationship Id="rId3" Type="http://schemas.openxmlformats.org/officeDocument/2006/relationships/image" Target="../media/image197.png" /><Relationship Id="rId7" Type="http://schemas.openxmlformats.org/officeDocument/2006/relationships/image" Target="../media/image206.png" /><Relationship Id="rId12" Type="http://schemas.openxmlformats.org/officeDocument/2006/relationships/image" Target="../media/image210.png" /><Relationship Id="rId2" Type="http://schemas.openxmlformats.org/officeDocument/2006/relationships/image" Target="../media/image20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5.png" /><Relationship Id="rId11" Type="http://schemas.openxmlformats.org/officeDocument/2006/relationships/image" Target="../media/image209.png" /><Relationship Id="rId5" Type="http://schemas.openxmlformats.org/officeDocument/2006/relationships/image" Target="../media/image196.png" /><Relationship Id="rId10" Type="http://schemas.openxmlformats.org/officeDocument/2006/relationships/image" Target="../media/image208.png" /><Relationship Id="rId4" Type="http://schemas.openxmlformats.org/officeDocument/2006/relationships/image" Target="../media/image204.png" /><Relationship Id="rId9" Type="http://schemas.openxmlformats.org/officeDocument/2006/relationships/image" Target="../media/image207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 /><Relationship Id="rId7" Type="http://schemas.openxmlformats.org/officeDocument/2006/relationships/image" Target="../media/image216.png" /><Relationship Id="rId2" Type="http://schemas.openxmlformats.org/officeDocument/2006/relationships/image" Target="../media/image21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15.png" /><Relationship Id="rId5" Type="http://schemas.openxmlformats.org/officeDocument/2006/relationships/image" Target="../media/image214.png" /><Relationship Id="rId4" Type="http://schemas.openxmlformats.org/officeDocument/2006/relationships/image" Target="../media/image213.png" 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 /><Relationship Id="rId3" Type="http://schemas.openxmlformats.org/officeDocument/2006/relationships/image" Target="../media/image218.png" /><Relationship Id="rId7" Type="http://schemas.openxmlformats.org/officeDocument/2006/relationships/image" Target="../media/image222.png" /><Relationship Id="rId2" Type="http://schemas.openxmlformats.org/officeDocument/2006/relationships/image" Target="../media/image217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1.png" /><Relationship Id="rId5" Type="http://schemas.openxmlformats.org/officeDocument/2006/relationships/image" Target="../media/image220.png" /><Relationship Id="rId4" Type="http://schemas.openxmlformats.org/officeDocument/2006/relationships/image" Target="../media/image219.png" /><Relationship Id="rId9" Type="http://schemas.openxmlformats.org/officeDocument/2006/relationships/image" Target="../media/image224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 /><Relationship Id="rId2" Type="http://schemas.openxmlformats.org/officeDocument/2006/relationships/image" Target="../media/image22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8.png" /><Relationship Id="rId5" Type="http://schemas.openxmlformats.org/officeDocument/2006/relationships/image" Target="../media/image227.png" /><Relationship Id="rId4" Type="http://schemas.openxmlformats.org/officeDocument/2006/relationships/image" Target="../media/image226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 /><Relationship Id="rId7" Type="http://schemas.openxmlformats.org/officeDocument/2006/relationships/image" Target="../media/image234.png" /><Relationship Id="rId2" Type="http://schemas.openxmlformats.org/officeDocument/2006/relationships/image" Target="../media/image22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3.png" /><Relationship Id="rId5" Type="http://schemas.openxmlformats.org/officeDocument/2006/relationships/image" Target="../media/image232.png" /><Relationship Id="rId4" Type="http://schemas.openxmlformats.org/officeDocument/2006/relationships/image" Target="../media/image231.pn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 /><Relationship Id="rId7" Type="http://schemas.openxmlformats.org/officeDocument/2006/relationships/image" Target="../media/image240.png" /><Relationship Id="rId2" Type="http://schemas.openxmlformats.org/officeDocument/2006/relationships/image" Target="../media/image23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9.png" /><Relationship Id="rId5" Type="http://schemas.openxmlformats.org/officeDocument/2006/relationships/image" Target="../media/image238.png" /><Relationship Id="rId4" Type="http://schemas.openxmlformats.org/officeDocument/2006/relationships/image" Target="../media/image237.png" 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 /><Relationship Id="rId3" Type="http://schemas.openxmlformats.org/officeDocument/2006/relationships/image" Target="../media/image242.png" /><Relationship Id="rId7" Type="http://schemas.openxmlformats.org/officeDocument/2006/relationships/image" Target="../media/image246.png" /><Relationship Id="rId2" Type="http://schemas.openxmlformats.org/officeDocument/2006/relationships/image" Target="../media/image24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5.png" /><Relationship Id="rId5" Type="http://schemas.openxmlformats.org/officeDocument/2006/relationships/image" Target="../media/image244.png" /><Relationship Id="rId4" Type="http://schemas.openxmlformats.org/officeDocument/2006/relationships/image" Target="../media/image243.png" /><Relationship Id="rId9" Type="http://schemas.openxmlformats.org/officeDocument/2006/relationships/image" Target="../media/image248.png" 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 /><Relationship Id="rId3" Type="http://schemas.openxmlformats.org/officeDocument/2006/relationships/image" Target="../media/image250.png" /><Relationship Id="rId7" Type="http://schemas.openxmlformats.org/officeDocument/2006/relationships/image" Target="../media/image254.png" /><Relationship Id="rId2" Type="http://schemas.openxmlformats.org/officeDocument/2006/relationships/image" Target="../media/image24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53.png" /><Relationship Id="rId11" Type="http://schemas.openxmlformats.org/officeDocument/2006/relationships/image" Target="../media/image258.png" /><Relationship Id="rId5" Type="http://schemas.openxmlformats.org/officeDocument/2006/relationships/image" Target="../media/image252.png" /><Relationship Id="rId10" Type="http://schemas.openxmlformats.org/officeDocument/2006/relationships/image" Target="../media/image257.png" /><Relationship Id="rId4" Type="http://schemas.openxmlformats.org/officeDocument/2006/relationships/image" Target="../media/image251.png" /><Relationship Id="rId9" Type="http://schemas.openxmlformats.org/officeDocument/2006/relationships/image" Target="../media/image256.pn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 /><Relationship Id="rId7" Type="http://schemas.openxmlformats.org/officeDocument/2006/relationships/image" Target="../media/image263.png" /><Relationship Id="rId2" Type="http://schemas.openxmlformats.org/officeDocument/2006/relationships/image" Target="../media/image25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2.png" /><Relationship Id="rId5" Type="http://schemas.openxmlformats.org/officeDocument/2006/relationships/image" Target="../media/image261.png" /><Relationship Id="rId4" Type="http://schemas.openxmlformats.org/officeDocument/2006/relationships/image" Target="../media/image260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 /><Relationship Id="rId3" Type="http://schemas.openxmlformats.org/officeDocument/2006/relationships/image" Target="../media/image197.png" /><Relationship Id="rId7" Type="http://schemas.openxmlformats.org/officeDocument/2006/relationships/image" Target="../media/image267.png" /><Relationship Id="rId12" Type="http://schemas.openxmlformats.org/officeDocument/2006/relationships/image" Target="../media/image263.png" /><Relationship Id="rId2" Type="http://schemas.openxmlformats.org/officeDocument/2006/relationships/image" Target="../media/image25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6.png" /><Relationship Id="rId11" Type="http://schemas.openxmlformats.org/officeDocument/2006/relationships/image" Target="../media/image270.png" /><Relationship Id="rId5" Type="http://schemas.openxmlformats.org/officeDocument/2006/relationships/image" Target="../media/image265.png" /><Relationship Id="rId10" Type="http://schemas.openxmlformats.org/officeDocument/2006/relationships/image" Target="../media/image269.png" /><Relationship Id="rId4" Type="http://schemas.openxmlformats.org/officeDocument/2006/relationships/image" Target="../media/image264.png" /><Relationship Id="rId9" Type="http://schemas.openxmlformats.org/officeDocument/2006/relationships/image" Target="../media/image206.png" 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 /><Relationship Id="rId3" Type="http://schemas.openxmlformats.org/officeDocument/2006/relationships/image" Target="../media/image272.png" /><Relationship Id="rId7" Type="http://schemas.openxmlformats.org/officeDocument/2006/relationships/image" Target="../media/image276.png" /><Relationship Id="rId2" Type="http://schemas.openxmlformats.org/officeDocument/2006/relationships/image" Target="../media/image27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75.png" /><Relationship Id="rId5" Type="http://schemas.openxmlformats.org/officeDocument/2006/relationships/image" Target="../media/image274.png" /><Relationship Id="rId4" Type="http://schemas.openxmlformats.org/officeDocument/2006/relationships/image" Target="../media/image273.pn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 /><Relationship Id="rId2" Type="http://schemas.openxmlformats.org/officeDocument/2006/relationships/image" Target="../media/image27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80.pn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 /><Relationship Id="rId7" Type="http://schemas.openxmlformats.org/officeDocument/2006/relationships/image" Target="../media/image286.png" /><Relationship Id="rId2" Type="http://schemas.openxmlformats.org/officeDocument/2006/relationships/image" Target="../media/image28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5.png" /><Relationship Id="rId5" Type="http://schemas.openxmlformats.org/officeDocument/2006/relationships/image" Target="../media/image284.png" /><Relationship Id="rId4" Type="http://schemas.openxmlformats.org/officeDocument/2006/relationships/image" Target="../media/image283.png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7.png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 /><Relationship Id="rId7" Type="http://schemas.openxmlformats.org/officeDocument/2006/relationships/image" Target="../media/image293.png" /><Relationship Id="rId2" Type="http://schemas.openxmlformats.org/officeDocument/2006/relationships/image" Target="../media/image28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92.png" /><Relationship Id="rId5" Type="http://schemas.openxmlformats.org/officeDocument/2006/relationships/image" Target="../media/image291.png" /><Relationship Id="rId4" Type="http://schemas.openxmlformats.org/officeDocument/2006/relationships/image" Target="../media/image290.png" 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 /><Relationship Id="rId3" Type="http://schemas.openxmlformats.org/officeDocument/2006/relationships/image" Target="../media/image295.png" /><Relationship Id="rId7" Type="http://schemas.openxmlformats.org/officeDocument/2006/relationships/image" Target="../media/image299.png" /><Relationship Id="rId2" Type="http://schemas.openxmlformats.org/officeDocument/2006/relationships/image" Target="../media/image29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98.png" /><Relationship Id="rId5" Type="http://schemas.openxmlformats.org/officeDocument/2006/relationships/image" Target="../media/image297.png" /><Relationship Id="rId4" Type="http://schemas.openxmlformats.org/officeDocument/2006/relationships/image" Target="../media/image296.png" 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 /><Relationship Id="rId3" Type="http://schemas.openxmlformats.org/officeDocument/2006/relationships/image" Target="../media/image301.png" /><Relationship Id="rId7" Type="http://schemas.openxmlformats.org/officeDocument/2006/relationships/image" Target="../media/image305.png" /><Relationship Id="rId2" Type="http://schemas.openxmlformats.org/officeDocument/2006/relationships/image" Target="../media/image29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04.png" /><Relationship Id="rId5" Type="http://schemas.openxmlformats.org/officeDocument/2006/relationships/image" Target="../media/image303.png" /><Relationship Id="rId4" Type="http://schemas.openxmlformats.org/officeDocument/2006/relationships/image" Target="../media/image302.png" /><Relationship Id="rId9" Type="http://schemas.openxmlformats.org/officeDocument/2006/relationships/image" Target="../media/image307.png" 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 /><Relationship Id="rId3" Type="http://schemas.openxmlformats.org/officeDocument/2006/relationships/image" Target="../media/image309.png" /><Relationship Id="rId7" Type="http://schemas.openxmlformats.org/officeDocument/2006/relationships/image" Target="../media/image313.png" /><Relationship Id="rId2" Type="http://schemas.openxmlformats.org/officeDocument/2006/relationships/image" Target="../media/image30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12.png" /><Relationship Id="rId5" Type="http://schemas.openxmlformats.org/officeDocument/2006/relationships/image" Target="../media/image311.png" /><Relationship Id="rId4" Type="http://schemas.openxmlformats.org/officeDocument/2006/relationships/image" Target="../media/image310.png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png" /><Relationship Id="rId2" Type="http://schemas.openxmlformats.org/officeDocument/2006/relationships/image" Target="../media/image315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18.png" /><Relationship Id="rId4" Type="http://schemas.openxmlformats.org/officeDocument/2006/relationships/image" Target="../media/image317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image" Target="../media/image15.png" /><Relationship Id="rId7" Type="http://schemas.openxmlformats.org/officeDocument/2006/relationships/image" Target="../media/image19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Relationship Id="rId9" Type="http://schemas.openxmlformats.org/officeDocument/2006/relationships/image" Target="../media/image21.png" 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 /><Relationship Id="rId3" Type="http://schemas.openxmlformats.org/officeDocument/2006/relationships/image" Target="../media/image320.png" /><Relationship Id="rId7" Type="http://schemas.openxmlformats.org/officeDocument/2006/relationships/image" Target="../media/image324.png" /><Relationship Id="rId2" Type="http://schemas.openxmlformats.org/officeDocument/2006/relationships/image" Target="../media/image31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23.png" /><Relationship Id="rId5" Type="http://schemas.openxmlformats.org/officeDocument/2006/relationships/image" Target="../media/image322.png" /><Relationship Id="rId4" Type="http://schemas.openxmlformats.org/officeDocument/2006/relationships/image" Target="../media/image321.png" 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 /><Relationship Id="rId13" Type="http://schemas.openxmlformats.org/officeDocument/2006/relationships/image" Target="../media/image337.png" /><Relationship Id="rId3" Type="http://schemas.openxmlformats.org/officeDocument/2006/relationships/image" Target="../media/image327.png" /><Relationship Id="rId7" Type="http://schemas.openxmlformats.org/officeDocument/2006/relationships/image" Target="../media/image331.png" /><Relationship Id="rId12" Type="http://schemas.openxmlformats.org/officeDocument/2006/relationships/image" Target="../media/image336.png" /><Relationship Id="rId2" Type="http://schemas.openxmlformats.org/officeDocument/2006/relationships/image" Target="../media/image32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30.png" /><Relationship Id="rId11" Type="http://schemas.openxmlformats.org/officeDocument/2006/relationships/image" Target="../media/image335.png" /><Relationship Id="rId5" Type="http://schemas.openxmlformats.org/officeDocument/2006/relationships/image" Target="../media/image329.png" /><Relationship Id="rId10" Type="http://schemas.openxmlformats.org/officeDocument/2006/relationships/image" Target="../media/image334.png" /><Relationship Id="rId4" Type="http://schemas.openxmlformats.org/officeDocument/2006/relationships/image" Target="../media/image328.png" /><Relationship Id="rId9" Type="http://schemas.openxmlformats.org/officeDocument/2006/relationships/image" Target="../media/image333.png" 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 /><Relationship Id="rId3" Type="http://schemas.openxmlformats.org/officeDocument/2006/relationships/image" Target="../media/image339.png" /><Relationship Id="rId7" Type="http://schemas.openxmlformats.org/officeDocument/2006/relationships/image" Target="../media/image343.png" /><Relationship Id="rId12" Type="http://schemas.openxmlformats.org/officeDocument/2006/relationships/image" Target="../media/image348.png" /><Relationship Id="rId2" Type="http://schemas.openxmlformats.org/officeDocument/2006/relationships/image" Target="../media/image33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42.png" /><Relationship Id="rId11" Type="http://schemas.openxmlformats.org/officeDocument/2006/relationships/image" Target="../media/image347.png" /><Relationship Id="rId5" Type="http://schemas.openxmlformats.org/officeDocument/2006/relationships/image" Target="../media/image341.png" /><Relationship Id="rId10" Type="http://schemas.openxmlformats.org/officeDocument/2006/relationships/image" Target="../media/image346.png" /><Relationship Id="rId4" Type="http://schemas.openxmlformats.org/officeDocument/2006/relationships/image" Target="../media/image340.png" /><Relationship Id="rId9" Type="http://schemas.openxmlformats.org/officeDocument/2006/relationships/image" Target="../media/image345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 /><Relationship Id="rId3" Type="http://schemas.openxmlformats.org/officeDocument/2006/relationships/image" Target="../media/image23.png" /><Relationship Id="rId7" Type="http://schemas.openxmlformats.org/officeDocument/2006/relationships/image" Target="../media/image27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png" /><Relationship Id="rId5" Type="http://schemas.openxmlformats.org/officeDocument/2006/relationships/image" Target="../media/image25.png" /><Relationship Id="rId10" Type="http://schemas.openxmlformats.org/officeDocument/2006/relationships/image" Target="../media/image30.png" /><Relationship Id="rId4" Type="http://schemas.openxmlformats.org/officeDocument/2006/relationships/image" Target="../media/image24.png" /><Relationship Id="rId9" Type="http://schemas.openxmlformats.org/officeDocument/2006/relationships/image" Target="../media/image29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3" Type="http://schemas.openxmlformats.org/officeDocument/2006/relationships/image" Target="../media/image31.png" /><Relationship Id="rId7" Type="http://schemas.openxmlformats.org/officeDocument/2006/relationships/image" Target="../media/image30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4.png" /><Relationship Id="rId5" Type="http://schemas.openxmlformats.org/officeDocument/2006/relationships/image" Target="../media/image33.png" /><Relationship Id="rId4" Type="http://schemas.openxmlformats.org/officeDocument/2006/relationships/image" Target="../media/image32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 /><Relationship Id="rId3" Type="http://schemas.openxmlformats.org/officeDocument/2006/relationships/image" Target="../media/image37.png" /><Relationship Id="rId7" Type="http://schemas.openxmlformats.org/officeDocument/2006/relationships/image" Target="../media/image41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0.png" /><Relationship Id="rId5" Type="http://schemas.openxmlformats.org/officeDocument/2006/relationships/image" Target="../media/image39.png" /><Relationship Id="rId4" Type="http://schemas.openxmlformats.org/officeDocument/2006/relationships/image" Target="../media/image38.png" /><Relationship Id="rId9" Type="http://schemas.openxmlformats.org/officeDocument/2006/relationships/image" Target="../media/image4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8.png" /><Relationship Id="rId5" Type="http://schemas.openxmlformats.org/officeDocument/2006/relationships/image" Target="../media/image47.png" /><Relationship Id="rId4" Type="http://schemas.openxmlformats.org/officeDocument/2006/relationships/image" Target="../media/image4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C57CD-89AA-4F76-A3ED-910F7254A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62" y="3183467"/>
            <a:ext cx="5569790" cy="2143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031CB9-9BF9-4E5E-B51C-9BC1618E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28" y="494573"/>
            <a:ext cx="2646494" cy="2774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E197E7-844A-43E8-BBCE-8AC9C62CA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424" y="217913"/>
            <a:ext cx="3004480" cy="2837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3F4442-61C2-4F1B-B8F8-F5ACB2FED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631" y="521934"/>
            <a:ext cx="2694664" cy="2661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36B8F-A0AB-463D-9418-C1394A0EF83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62378" y="4713425"/>
            <a:ext cx="30956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0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E6872B-A084-4CA5-A816-1F7CB6E80E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0074" y="1310744"/>
            <a:ext cx="3890452" cy="3600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728D0-E64C-4FBD-8DD4-B4F961796E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0074" y="2175933"/>
            <a:ext cx="8263778" cy="535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0EB109-EB99-452F-874F-864CBD2CF2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776" y="3028949"/>
            <a:ext cx="2990850" cy="594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4FE64-EAFF-4349-992F-0B4319495E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4037" y="3877735"/>
            <a:ext cx="4829175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75AE5B-8CA5-42E6-B7B8-A833C43BFCF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0074" y="4629855"/>
            <a:ext cx="4676775" cy="766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3CB75B-A26A-43F6-BF03-499CE39E9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76" y="463018"/>
            <a:ext cx="3897267" cy="4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70BB6C-3B37-48E1-8046-4210F580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4" y="518406"/>
            <a:ext cx="4025534" cy="531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E1E360-57DC-43DA-BDE0-209DEF6B84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994" y="1264709"/>
            <a:ext cx="9806702" cy="531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6A79C0-DA3D-4FCF-B9A7-921FFA888C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994" y="2174434"/>
            <a:ext cx="8301385" cy="658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718B49-1F67-45DF-AD37-F9798796DD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9602" y="3105150"/>
            <a:ext cx="2762250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23152-397F-4CDC-8C20-BC3CC57CED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9602" y="3851452"/>
            <a:ext cx="6852709" cy="754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CCD27-E46E-45E7-BA30-2920FB424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706" y="1796169"/>
            <a:ext cx="2781300" cy="2724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06710-0BE1-441B-8969-A1E584FC82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02" y="4804656"/>
            <a:ext cx="4493331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17CFBC-B1E1-4FAE-B1CF-289AF5D14EC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020" y="5327473"/>
            <a:ext cx="5915025" cy="666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908C04-2D51-4F3E-9EF5-6194BB18D83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5851" y="6120519"/>
            <a:ext cx="2007659" cy="438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A4988-7668-4B1A-AF9A-14F28CA451A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1786" y="6206950"/>
            <a:ext cx="42005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1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3026D9-7C23-489A-89A2-E12764E785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7209" y="571148"/>
            <a:ext cx="4010025" cy="59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BD68C7-0899-488E-B341-7FBF5ED155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6155" y="1297693"/>
            <a:ext cx="8506776" cy="847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D3E760-9AF0-4A19-922C-974930A745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10278" y="2511072"/>
            <a:ext cx="5200122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3F0182-8CD5-4E83-BCEE-E0FB1E6E29B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4877" y="3434644"/>
            <a:ext cx="6827591" cy="584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CB697B-1A39-478F-99A3-CB22CF7936A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4877" y="4472339"/>
            <a:ext cx="3876323" cy="697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81B45-2158-4A41-BA92-FE2D3B2C00F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80621" y="5560307"/>
            <a:ext cx="3775111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5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375BF1-963D-4FCA-AE55-EF7F99D44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39" y="404989"/>
            <a:ext cx="4634230" cy="52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8235D8-6309-4949-ADA2-1B5498E49B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8739" y="1113895"/>
            <a:ext cx="1485900" cy="424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6D52E3-302A-424A-8E70-A5CBC41ED9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84639" y="996331"/>
            <a:ext cx="4419600" cy="52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332351-9057-4ED7-A380-0C079FFD30D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9667" y="1112837"/>
            <a:ext cx="3686175" cy="438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6EA7B-F35A-47F6-8B51-7390F6BB244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9706" y="2031294"/>
            <a:ext cx="952500" cy="373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9A530-2BE8-41D9-8FEF-002551C3E02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5450" y="2031294"/>
            <a:ext cx="4400550" cy="479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18C03A-E309-4F90-84D4-26766C63D40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3944" y="2514775"/>
            <a:ext cx="2743200" cy="493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F2347F-C317-4CD9-8CE4-D232C03A99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5940" y="1539455"/>
            <a:ext cx="4400550" cy="3000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A0592F-660F-4604-8B9D-BB411C1D76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239" y="3585986"/>
            <a:ext cx="3590925" cy="2867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B63DFA-B4FE-47C7-BF28-45FDDA2CA93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84639" y="6453011"/>
            <a:ext cx="3276600" cy="276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B77ABA-CD3D-4FF3-AACD-19EC264DDBFE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58051" y="6420908"/>
            <a:ext cx="1047750" cy="295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BCAA09-1051-4F68-AFBB-3B7BA66BFCD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510" y="3126750"/>
            <a:ext cx="5159973" cy="395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208385-C180-49CE-A269-05E93E8ADD47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21330" y="3125515"/>
            <a:ext cx="691656" cy="35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5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961FC1-A273-4675-AB20-0CA39D3D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52" y="344134"/>
            <a:ext cx="5219171" cy="638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D3EB45-E2F6-4A1B-8264-DAEF5D69E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14" y="1359605"/>
            <a:ext cx="4436886" cy="1790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4ABA15-9DBE-4414-9932-67CDE393B4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3068" y="1525321"/>
            <a:ext cx="5027716" cy="808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AEAC9-AFF8-4547-9497-A332313CAC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9746" y="1359605"/>
            <a:ext cx="1917199" cy="1048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70193A-232E-40F0-9A48-02C726B7415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9746" y="2408445"/>
            <a:ext cx="3456403" cy="546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31CBB-AD9D-41C4-98C1-37E9D511F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2738" y="3514371"/>
            <a:ext cx="3990975" cy="2041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94466-0501-4E2C-9A27-3CD3B716A37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0626" y="3709429"/>
            <a:ext cx="5282112" cy="19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7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F9BC8-B981-44FB-A185-631E0FAB4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76" y="1637417"/>
            <a:ext cx="7782806" cy="47069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FEF2E-E52A-4A72-B400-499D973046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4724" y="303389"/>
            <a:ext cx="7505065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92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5D9FB-3C11-4694-A278-A0807A4F8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79" y="285045"/>
            <a:ext cx="7766754" cy="396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C416B7-ACA0-4ED2-AAC3-981C5694E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446" y="4247445"/>
            <a:ext cx="7807994" cy="2505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9AAB23-3A2B-4755-9E3A-A03C1F19A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224" y="507511"/>
            <a:ext cx="2285999" cy="12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5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96B8A-25C0-46B4-96C4-2DA551D09F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21413" y="294175"/>
            <a:ext cx="3489046" cy="3577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9BA9D9-745B-4E8A-BC0C-03D66F5FBE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44201" y="395134"/>
            <a:ext cx="1343025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7A94CF-B363-4CF2-97C8-60667FD865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1810" y="2383016"/>
            <a:ext cx="6540148" cy="6292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EE18E1-955F-4FF6-8361-47B52F61C7D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1810" y="877939"/>
            <a:ext cx="6250164" cy="14088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24C44-7569-4EBE-97D8-8816E09BDCA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865" y="4250043"/>
            <a:ext cx="5685721" cy="27436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7FB572-4310-4093-8D1D-82E090544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582" y="127409"/>
            <a:ext cx="6183627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89835B-C801-4B9A-9407-1C4E9BB3DF3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1810" y="3077039"/>
            <a:ext cx="6123935" cy="10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11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2DB5B9-D219-4AD1-B875-A006A89E2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228" y="65602"/>
            <a:ext cx="3220860" cy="3636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C4ADA7-0B73-4952-B753-AC076C575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228" y="65602"/>
            <a:ext cx="3220860" cy="3636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0AD04-A2C3-4028-A7DF-CACD4C15E5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60931" y="181327"/>
            <a:ext cx="1343025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60C532-0858-41DE-8092-1F355D48A2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560931" y="891424"/>
            <a:ext cx="1343025" cy="45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D489CC-8A46-4488-A45B-CFB921AE1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92" y="310046"/>
            <a:ext cx="4455408" cy="965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FBF635-F071-4CBB-801D-49E1BBD11AC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3397" y="1391672"/>
            <a:ext cx="6654466" cy="389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BD402-9C3F-4489-A75F-10FE9291E2A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9454" y="1913808"/>
            <a:ext cx="6912437" cy="510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67F37F-7F3B-4C3E-A87C-6C3C7543A66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9454" y="2554029"/>
            <a:ext cx="6365643" cy="1017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6DAA17-ABD4-4171-B14E-233DE77B46B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454" y="3700429"/>
            <a:ext cx="7496677" cy="8319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81649E-14C0-4B0F-89AF-02CB765C698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44779" y="4495800"/>
            <a:ext cx="494497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2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27F475-E600-4F20-A514-F3AA64902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681" y="296333"/>
            <a:ext cx="3514725" cy="45127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BAC9FC-DFB9-4F8B-97A4-8827EBF18D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704" y="1136471"/>
            <a:ext cx="7124700" cy="371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9AF74F-0DE1-4270-9483-3CFD1943C49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1692" y="1952623"/>
            <a:ext cx="6762750" cy="409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27438-28E3-46C2-B326-BA644AFFDD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1692" y="2637102"/>
            <a:ext cx="8066264" cy="531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E68C4-6127-41A0-86A1-7B64785C7C8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1692" y="3447520"/>
            <a:ext cx="7324725" cy="590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FB1961-583F-4901-B710-DE50BD800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696" y="304753"/>
            <a:ext cx="5177435" cy="548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AAB102-E118-453E-A64A-942CF24220E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235" y="4452408"/>
            <a:ext cx="5322427" cy="1148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C3B053-F2EC-4C05-87E7-4FD614959AB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9231" y="4538783"/>
            <a:ext cx="2343613" cy="21250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5D0BA7-76BC-4846-A047-88559927E97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08028" y="412085"/>
            <a:ext cx="1181100" cy="523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BAA552-6062-47C3-8409-F38917C0AEF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08028" y="1136471"/>
            <a:ext cx="11906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9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6A07-09C0-4A44-AA48-7765E553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E5C4B-1843-4F49-A058-EA0F08DE7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K GOMATHI VINAYAGAM</a:t>
            </a:r>
          </a:p>
          <a:p>
            <a:pPr marL="0" indent="0">
              <a:buNone/>
            </a:pPr>
            <a:r>
              <a:rPr lang="en-IN" dirty="0"/>
              <a:t>  P .G ASST CHEMISTRY</a:t>
            </a:r>
          </a:p>
          <a:p>
            <a:pPr marL="0" indent="0">
              <a:buNone/>
            </a:pPr>
            <a:r>
              <a:rPr lang="en-IN" dirty="0"/>
              <a:t>  GHSS RAMAPURAM</a:t>
            </a:r>
          </a:p>
          <a:p>
            <a:pPr marL="0" indent="0">
              <a:buNone/>
            </a:pPr>
            <a:r>
              <a:rPr lang="en-IN" dirty="0"/>
              <a:t>  CHENNAI 600089 </a:t>
            </a:r>
          </a:p>
          <a:p>
            <a:pPr marL="0" indent="0">
              <a:buNone/>
            </a:pPr>
            <a:r>
              <a:rPr lang="en-IN" dirty="0"/>
              <a:t>   CELL NO 9842789128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6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8D05-5B9C-4B2E-8315-08383EE179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05157" y="395411"/>
            <a:ext cx="2600679" cy="7075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AAD04E-907F-4924-8331-35C23A8035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80500" y="5595075"/>
            <a:ext cx="2981434" cy="1096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4DE2C4-8DF5-44CC-97B7-6A276014E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819" y="454863"/>
            <a:ext cx="3696182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32CB1-02CD-4EBD-8AA0-C187998BF6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932" y="323277"/>
            <a:ext cx="3255726" cy="680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AC04E7-415A-4592-AE80-3F5ADADA2F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9071" y="2819416"/>
            <a:ext cx="5426425" cy="674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03A3DB-FFC9-49FC-A13F-8A2C4687907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9071" y="3753209"/>
            <a:ext cx="5636969" cy="664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B2E415-D767-4EAD-8CCD-872A54918E4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8022" y="4565992"/>
            <a:ext cx="6338200" cy="9547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27B45F-276B-4B30-9D81-C7D912CAE83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7159" y="1957316"/>
            <a:ext cx="5438841" cy="6558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43018F-C771-4281-A2D0-32B215D31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5784" y="1255242"/>
            <a:ext cx="6478049" cy="5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3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0E78CD-0342-4DB6-971B-2BC2D97B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5" y="90664"/>
            <a:ext cx="3739970" cy="5753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B4BEA0-8AC2-45DB-95B2-B857F3FE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886" y="1230311"/>
            <a:ext cx="4805558" cy="1038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081E32-B021-42CD-8AAE-364665F3566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159" y="2432756"/>
            <a:ext cx="5905500" cy="1391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492628-7CA1-44FA-BBDE-2919676A18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92669" y="587023"/>
            <a:ext cx="295275" cy="5791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981050-3DD9-43A6-AE36-52A49657310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136" y="4227511"/>
            <a:ext cx="5752042" cy="1258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B06407-2D77-47FF-BBA0-1C7F13BEE38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69535" y="5650089"/>
            <a:ext cx="2318450" cy="1030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6E3486-08AE-433F-8B6D-73A0411D703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0435" y="1230311"/>
            <a:ext cx="4710461" cy="93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800A15-39F0-4297-BB23-1AB68F29113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6954" y="2421467"/>
            <a:ext cx="4259121" cy="409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8F8579-E55F-42D1-AB2F-9CE436FCF5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49502" y="3046940"/>
            <a:ext cx="5221111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079743-A8BA-4F16-B41B-C72E7E690F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9206" y="147106"/>
            <a:ext cx="1811407" cy="108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4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BAE51-1254-4EE7-B35D-B3C3525A9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12" y="1456761"/>
            <a:ext cx="2458322" cy="2034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FD3B1-9AE3-4EEA-831C-5E50EB9136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99303" y="1266825"/>
            <a:ext cx="295275" cy="5147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CC1B6F-B120-4842-BC28-7BCD9C457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691" y="1131884"/>
            <a:ext cx="1932794" cy="152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FC663E-11E6-4CEC-A1E7-1EFC5B5CA0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38966" y="1586169"/>
            <a:ext cx="5419725" cy="1069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58DD1-B8EE-4377-9CF0-60AB122C97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84930" y="3264817"/>
            <a:ext cx="5656097" cy="803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5D45AD-5237-4211-8553-F0CE0831A36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55074" y="4700630"/>
            <a:ext cx="2373360" cy="8030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533DF0-2704-435C-AC4A-45B92BD9471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66912" y="3529817"/>
            <a:ext cx="1719487" cy="963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4FF4D1-3DAA-45A1-8164-5228BAE216E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13477" y="4591271"/>
            <a:ext cx="856344" cy="485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08D25D-7D8E-4DDF-B799-A3A272289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2469" y="5174711"/>
            <a:ext cx="1912093" cy="485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0DC314-ADA9-4251-9BF9-15325EFAC26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9097" y="200962"/>
            <a:ext cx="10993805" cy="830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31C390-ABAA-48D5-9B3C-CE0E7F720DF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8496" y="5759401"/>
            <a:ext cx="3136419" cy="6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8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CCD5EC-12FF-4999-81A6-8BA8112C7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7" y="4394586"/>
            <a:ext cx="4644440" cy="2463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6ED258-59F9-4141-BAE8-2B80E8BCD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12" y="205845"/>
            <a:ext cx="3800783" cy="697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587AF-38C6-4166-A8C2-3DCE83FF2E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799" y="836948"/>
            <a:ext cx="10362401" cy="181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A1E25-D2E9-4791-8110-9A9781B00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77" y="2765778"/>
            <a:ext cx="3867150" cy="39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95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048347-0E1F-46E2-AE46-07C1B662D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59" y="372356"/>
            <a:ext cx="7783474" cy="48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163D14-C0D8-4C59-99B0-EA4C9717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196" y="1905102"/>
            <a:ext cx="4419600" cy="114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A77CC0-8831-4F08-97A4-AC837E33B4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724" y="1109987"/>
            <a:ext cx="10080413" cy="647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133E3-2A75-4D62-A6D4-31919AD82F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724" y="3429000"/>
            <a:ext cx="9245015" cy="1142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2BD5B-6E87-446A-AC5B-6D15BCB5F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089976" y="1790699"/>
            <a:ext cx="4419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75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EDC03-66C6-4DE1-A8B0-534A59775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688" y="1038737"/>
            <a:ext cx="3657600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73484-D8D5-4D7D-B1EF-E5C181ABD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4" y="4872567"/>
            <a:ext cx="4260143" cy="16305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BF6594-C87D-44E6-A44F-615E5CF98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20" y="354898"/>
            <a:ext cx="5951638" cy="607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E1C03-2951-4B4A-AB4A-A79B7C607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098" y="962526"/>
            <a:ext cx="2455313" cy="607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E32C2-30C4-43AC-8E37-0E90BE9CA01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0098" y="2167968"/>
            <a:ext cx="5407443" cy="444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077E7E-FC0F-489A-ACE8-12C4A200424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0098" y="2799600"/>
            <a:ext cx="10115896" cy="576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954F21-AB0E-4835-9365-9A7C114AF5A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0098" y="3435200"/>
            <a:ext cx="10526712" cy="737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61D0F4-B5A4-4C76-9B3A-66CB3350EF8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4905" y="4264939"/>
            <a:ext cx="11072336" cy="6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24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967B3-8DC0-455B-9B3F-7725B205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7" y="162987"/>
            <a:ext cx="5951638" cy="607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DCBFA3-009A-4E0E-AC2A-5B34B5DE77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4323" y="770615"/>
            <a:ext cx="3276600" cy="72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3A6AE2-5F3F-4C02-91CF-F734DCF19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213" y="327950"/>
            <a:ext cx="3733800" cy="347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84CB69-4A91-4C65-83D5-22D62B4DDF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782" y="1795241"/>
            <a:ext cx="7794431" cy="1341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C10D3D-1F8C-4E52-83ED-50022A62AB8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781" y="3196054"/>
            <a:ext cx="7982165" cy="974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B49E7-0102-46AA-971B-13CD8A760A7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781" y="4293701"/>
            <a:ext cx="5358459" cy="811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ED8E98-32A4-4260-BF01-CBEF85B144C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9781" y="5227969"/>
            <a:ext cx="8672433" cy="645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2226F3-650C-48BE-9BAB-5B341474A1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688" y="6052585"/>
            <a:ext cx="8202745" cy="4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04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ECDCFE-B79A-449B-8623-74551CBE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060" y="178505"/>
            <a:ext cx="3979333" cy="44536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183330-2A63-489C-B856-888CC198A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12" y="374983"/>
            <a:ext cx="4648702" cy="563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176D02-2900-4910-8A28-804E53E5E4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505" y="938462"/>
            <a:ext cx="3979332" cy="438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BCD68-99E8-4D2D-9AE4-91FE8B2F40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6559" y="1889458"/>
            <a:ext cx="7930555" cy="438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22835-3803-4AFF-B3DD-87794E1E0F4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505" y="2505036"/>
            <a:ext cx="7791450" cy="923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E0054-EC9D-4C7F-A521-74F6F68A69B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3216" y="3702718"/>
            <a:ext cx="7791450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323AFF-FC94-4DA9-BC7E-F300B518493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3216" y="5614736"/>
            <a:ext cx="4711116" cy="709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6EAB6A-3A0C-4CD8-8B0B-C402E1B97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3283" y="230942"/>
            <a:ext cx="2761383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8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B1EBCD-4E65-4779-B0FB-3A917E72AC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7579" y="2694347"/>
            <a:ext cx="295275" cy="4038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CA2A20-6E7F-459F-8119-6D11FF18C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9" y="3585411"/>
            <a:ext cx="2415494" cy="3147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380FF-430B-406F-8709-86260A65FA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9179" y="654277"/>
            <a:ext cx="6833666" cy="1523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41369-53B3-4F38-A19F-B7F3CACBB7C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0557" y="2231859"/>
            <a:ext cx="6397316" cy="706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0DC8C2-215A-4211-94E3-3F22FDC97D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16225" y="2918168"/>
            <a:ext cx="2750534" cy="1065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046CF2-3341-4574-8608-380B86E6576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9454" y="3998750"/>
            <a:ext cx="4048125" cy="1266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93CBEC-6B6A-4136-B162-EF2B33E1CBF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77331" y="4511588"/>
            <a:ext cx="1752600" cy="2181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E22DBC-E18A-4A3A-86E2-0B5EE0F7693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5737" y="2214063"/>
            <a:ext cx="4527359" cy="1214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F96279-7020-435A-AEE2-A737444B985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5737" y="3585410"/>
            <a:ext cx="4638675" cy="1852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874622-E8C1-4FBE-B510-C567FCDBAE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298" y="151985"/>
            <a:ext cx="2774565" cy="5022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640B27-AA76-4441-9B8F-E51D15B272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6095" y="5602200"/>
            <a:ext cx="3867150" cy="9379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113D94-03BB-469D-ADBD-F32E20590B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2845" y="403131"/>
            <a:ext cx="1811407" cy="13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04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642A79-690B-470E-935A-42283F61D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68" y="134174"/>
            <a:ext cx="5280180" cy="664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44086C-7A08-4A5D-AED9-5965F1171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17" y="414001"/>
            <a:ext cx="3884711" cy="2726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49CDD3-177C-468A-A444-4E43BF5E64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123" y="632904"/>
            <a:ext cx="5816080" cy="1705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16EAB1-5373-4D6D-9658-22597DBB0A4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449" y="2432104"/>
            <a:ext cx="5778930" cy="16278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D4B387-AD09-475D-8F0D-0785CD085C4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9817" y="4220809"/>
            <a:ext cx="5147658" cy="6188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39C874-86FB-4448-A7BD-AEF560ABDD3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631118" y="4722763"/>
            <a:ext cx="3348141" cy="4299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E7D864-6346-4DBC-AB5E-8BA3756688A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123" y="5144184"/>
            <a:ext cx="5651470" cy="5499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DFA57B-C15E-4BD7-A834-2F6AEB5E2F8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9123" y="5762625"/>
            <a:ext cx="577893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1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BB3F4-C56C-4FCF-9425-1B6A1A664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910" y="382586"/>
            <a:ext cx="4086225" cy="2371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FEE03-A500-4014-9453-2E250138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65" y="382586"/>
            <a:ext cx="3867150" cy="576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BD0A9D-2AC3-48E2-90D4-9E84926ED4D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1417" y="1206587"/>
            <a:ext cx="5615516" cy="72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4532FD-5821-4817-9E54-7E18C211D29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887" y="2034597"/>
            <a:ext cx="5345113" cy="57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EAF8E-6CF9-44C3-ACB3-7E8C6783A9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1417" y="3542848"/>
            <a:ext cx="5615516" cy="880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28BCC-9618-4DC9-A323-883B425F8AB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1417" y="2715678"/>
            <a:ext cx="4305300" cy="576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FAA975-E7E2-4965-B0A3-0BA7DA981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3352" y="4869106"/>
            <a:ext cx="5150204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02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A238F-40CD-4875-AF84-F82BC655E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28" y="819239"/>
            <a:ext cx="4961349" cy="2476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A80A4D-C7E3-4D66-9FBE-48CC3406C7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40451" y="316089"/>
            <a:ext cx="452260" cy="6276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35C6B8-E663-4877-91D4-2E0E6D96CE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7729" y="4621867"/>
            <a:ext cx="4401786" cy="2062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48DE15-AFFF-45D9-AFD9-13DE65CA538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07755" y="316089"/>
            <a:ext cx="3291062" cy="32457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9EDC3D-38D0-4351-9D44-59CC69DC465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28038" y="4378502"/>
            <a:ext cx="2120909" cy="1593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864F27-BC17-4B94-B0A5-7AB9546871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7421" y="3518147"/>
            <a:ext cx="4890485" cy="940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0ADA4-C185-4AEB-9D6D-6B6AFE5DCDB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728" y="70077"/>
            <a:ext cx="46291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96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AF1B3F-78D1-4151-B888-712870CC7E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89645" y="4537780"/>
            <a:ext cx="1562100" cy="485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C668D8-1C06-407A-8522-A158A7D23C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56737" y="495830"/>
            <a:ext cx="304800" cy="5866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8CF59-BBD2-42C0-B7A5-6F45877499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3277" y="614806"/>
            <a:ext cx="1972190" cy="8396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127373-BA18-4FF8-9C91-D39FC1E32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6099" y="177019"/>
            <a:ext cx="2402676" cy="1199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AA560A-F40F-4A2A-B816-27DC449A7F6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5024" y="1774421"/>
            <a:ext cx="6611346" cy="1315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12B347-0244-4AE8-996B-792DE5590BE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5024" y="1376546"/>
            <a:ext cx="4643422" cy="378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E3F122-0EEC-4A11-BC49-5D9A77D343A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874" y="25096"/>
            <a:ext cx="4629150" cy="638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E16D4-1C44-457B-B281-75503E6D30E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0412" y="1653646"/>
            <a:ext cx="3962400" cy="28289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39A927-CE26-4E7E-B970-386B75E2A3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021" y="5139654"/>
            <a:ext cx="4317895" cy="1718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CE4E25-B157-439F-8870-3DE2A33F5DB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0639" y="3276070"/>
            <a:ext cx="4617807" cy="34049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8217DD-1CBC-4ED8-B6E3-260C4BE6D28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124449" y="5751443"/>
            <a:ext cx="1228357" cy="8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5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0C11E-F49E-4592-AF7E-E5BD9D0B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652" y="974799"/>
            <a:ext cx="5610982" cy="2715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702918-5E26-455C-9526-212282897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97" y="743910"/>
            <a:ext cx="4142889" cy="508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4A5211-20D3-4397-B24B-B3761466D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26" y="171211"/>
            <a:ext cx="6942769" cy="559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F0574D-2ED2-4C78-9B87-B577FC42C1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9596" y="3907369"/>
            <a:ext cx="8951999" cy="714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868CF-4CBB-40DD-8240-00CD9D02AF9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9596" y="4867421"/>
            <a:ext cx="3920294" cy="526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94EF4-1293-4F23-B3FA-49EF1AEBD1E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9596" y="5756902"/>
            <a:ext cx="8608874" cy="8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71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071AC6-D309-4D80-A7C9-DED0FB5B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744" y="1999604"/>
            <a:ext cx="3738133" cy="24398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F31502-E914-415A-A2C1-691DFB1AB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087" y="-23465"/>
            <a:ext cx="2257425" cy="1769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6B0C1-71D4-4AD9-9884-83FD6BC61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7" y="241182"/>
            <a:ext cx="4514545" cy="620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7CE31F-FD23-4C4C-9415-4B4412787AA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532" y="1023499"/>
            <a:ext cx="7524750" cy="1019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ACCD8-EC34-4B8C-B33E-824A593FF22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532" y="2189607"/>
            <a:ext cx="7543800" cy="98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33AD2B-089F-4E38-9E21-61A044CDD1F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9287" y="3378794"/>
            <a:ext cx="7762875" cy="9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B5653-18C4-46B5-8B73-B47DBB76C25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0006" y="4532281"/>
            <a:ext cx="9373403" cy="981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3B082-068F-4EB0-854A-5A7C9612882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9287" y="5698691"/>
            <a:ext cx="5935592" cy="10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07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E4C03-E990-4C9F-8D7C-478011567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581" y="125212"/>
            <a:ext cx="4890144" cy="2707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325769-462A-45A1-85BE-D861F6BDF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105"/>
            <a:ext cx="5122497" cy="703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A557D2-FB19-409D-A249-371C1BB57D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595" y="794835"/>
            <a:ext cx="6356107" cy="19658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976B42-6C4E-4875-ADD8-328B9BC2AD6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595" y="2876003"/>
            <a:ext cx="5338702" cy="1835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13420D-CA83-4181-A0AD-2C05C203285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595" y="4988012"/>
            <a:ext cx="7578319" cy="17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6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638260D-C4CB-4D6B-A39F-C1F72077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87" y="1509063"/>
            <a:ext cx="7796835" cy="6908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BC60C8-2A86-459D-8D1E-39D60E17B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87" y="569314"/>
            <a:ext cx="7680556" cy="7024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F4EA1C-9CAD-45D1-998D-BDB6E47B5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87" y="2446008"/>
            <a:ext cx="8809612" cy="657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4CB641-ACA2-4957-909B-112A3D15D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86" y="3540374"/>
            <a:ext cx="7680555" cy="9457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EC6A9F-05A3-45E8-BB8B-8504B4CCF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67" y="4630660"/>
            <a:ext cx="8135592" cy="718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462E457-FFE3-45DF-812C-9F9E52048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103" y="5674043"/>
            <a:ext cx="8094801" cy="6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40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08C91E-F076-4415-8766-781B0EDDB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53" y="63195"/>
            <a:ext cx="3769599" cy="635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D1365C-B4F4-4D6C-8024-22996A3F5C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5842" y="963612"/>
            <a:ext cx="4838279" cy="497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372408-7F09-4FA1-ADC2-48EE76DD0E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003" y="3541871"/>
            <a:ext cx="5950501" cy="1547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2F86BB-0072-45C9-82FD-4E757AB9A8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5003" y="1654723"/>
            <a:ext cx="6258639" cy="1676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94D6C5-44A4-4DFC-B1C8-292F8E3D21D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5003" y="5484512"/>
            <a:ext cx="7794925" cy="1038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DBBDC5-08F6-4B35-BFF9-3C0EA4DA4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504" y="135322"/>
            <a:ext cx="5746337" cy="483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6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125D3-5832-4CEF-82C2-411AB138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6402"/>
            <a:ext cx="5920308" cy="4247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BD9F04-2996-4922-864F-3DBE6A991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58" y="114742"/>
            <a:ext cx="4225523" cy="557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7FF884-25F6-4D61-81A1-251D859131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0206" y="808122"/>
            <a:ext cx="5756393" cy="605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DF9F62-456C-4AA4-B673-E7617AA5C4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5692" y="1602312"/>
            <a:ext cx="5971568" cy="1640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437C7-57EC-40B2-B5C4-F25AD447C5A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3458" y="3381936"/>
            <a:ext cx="4638675" cy="1085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0F71A6-5A5A-4771-887C-80DC94C3B00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3458" y="4882537"/>
            <a:ext cx="2638425" cy="67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105E8-E8FB-4192-8C9C-2EA9466B040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41475" y="5065316"/>
            <a:ext cx="3221316" cy="520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B5B357-B2F8-49B3-B8F0-A0160F2102D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5692" y="6133244"/>
            <a:ext cx="4638674" cy="5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71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C2C0E3-83D0-44CC-B74F-CF432A2A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0" y="881890"/>
            <a:ext cx="2486025" cy="3213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2550C7-C83B-42F2-AE4C-24BF130B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60" y="4346712"/>
            <a:ext cx="1864644" cy="543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62DB0E-9128-42E4-9ED2-92720A5A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369" y="732259"/>
            <a:ext cx="2486025" cy="3512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16832-D959-42BC-B41C-8AC637EFC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369" y="4869071"/>
            <a:ext cx="3027088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5F82C-79E2-4797-A873-D82698A13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672" y="4346712"/>
            <a:ext cx="2179777" cy="420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F5BDCF-DBFB-49D4-B05D-08B7B84B4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070" y="4890052"/>
            <a:ext cx="3027088" cy="1791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CA7938-0106-462C-8493-04F8FD73E0E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6075" y="674479"/>
            <a:ext cx="5320955" cy="1314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5E08FF-2740-4022-82C9-DD2F4DDC81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519" y="2845006"/>
            <a:ext cx="523875" cy="285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9FBF4E-7A44-4718-BD26-0EE1131CA08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32519" y="2091089"/>
            <a:ext cx="4955898" cy="1925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8F5EE9-0D92-41CB-9554-3AB194FBA2B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61313" y="4118112"/>
            <a:ext cx="4363278" cy="5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77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7D576-703B-40AE-82C4-DB9A7119A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30" y="764844"/>
            <a:ext cx="3306585" cy="3406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37BD1-2470-405A-8A2B-826C5CCCDC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95206" y="290689"/>
            <a:ext cx="452260" cy="6276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AC22D4-08AB-4811-A4B0-B7F32CF43E5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50385" y="4791425"/>
            <a:ext cx="1844851" cy="2037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F79CFB-4F46-4EA5-876F-7FC7F84ECBD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542" y="4226256"/>
            <a:ext cx="4238142" cy="2174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D9D19A-2586-460A-973F-DA75628F333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4058" y="512586"/>
            <a:ext cx="4343400" cy="3304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4631DF-92F6-4145-B9D2-0E232905CD9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4542" y="218964"/>
            <a:ext cx="4525873" cy="6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9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A05209-2543-45C9-B5EA-EC0336452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68" y="370063"/>
            <a:ext cx="10922353" cy="46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13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4A1A5D-897C-43E4-AA61-304F7EBD0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00" y="338796"/>
            <a:ext cx="1715911" cy="1767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79E027-72D8-43DB-B4A4-2E253D4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75313" y="872345"/>
            <a:ext cx="452260" cy="59769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77B144-BF5A-4E8F-985E-D5AFE8608C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084" y="3048951"/>
            <a:ext cx="1647825" cy="623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999436-8B76-4966-B59C-27B30221AA2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0811" y="1103055"/>
            <a:ext cx="1080656" cy="73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20A19-DED7-4012-8E39-988AF0FF8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850" y="957984"/>
            <a:ext cx="6162675" cy="1209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5DAE6C-570A-4729-9B0D-3055C3CBD0D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9007" y="2126164"/>
            <a:ext cx="4240836" cy="9932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9217AB-8E69-4569-9FCE-E93B4396218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9006" y="3941749"/>
            <a:ext cx="4530335" cy="19894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EB0B8D-ED7F-4C32-8EA5-B1CCE9093C8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457" y="6122671"/>
            <a:ext cx="4643422" cy="3788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B41E20-76CD-411B-9956-F14CF759915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5018" y="2292626"/>
            <a:ext cx="3971925" cy="40515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1EF307A-3E84-48A1-90E8-AAEBD3F1BA4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48312" y="4996071"/>
            <a:ext cx="1095375" cy="12706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E83A53-F24D-4685-BB0F-23635428D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13250" y="180501"/>
            <a:ext cx="3709185" cy="5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11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ECEF3-95A9-4968-BCD1-9C66AF8FD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85" y="308058"/>
            <a:ext cx="2199985" cy="630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557696-2C5D-4E9F-BC88-DAE26C79C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" y="1163955"/>
            <a:ext cx="7241858" cy="1352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3B7A70-4F4C-4B82-BC94-B9979662B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" y="2358390"/>
            <a:ext cx="7410450" cy="95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8B96E-2702-4864-BF86-B9906C2D2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" y="3601458"/>
            <a:ext cx="914400" cy="1004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464813-6DD9-45F3-9682-CCA6E52A6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737" y="3745566"/>
            <a:ext cx="192405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4C890-CDAE-4127-9357-6C08903C2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9461" y="3745566"/>
            <a:ext cx="1066800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B4E71E-2386-4874-8E78-9A72BB523A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859" y="123826"/>
            <a:ext cx="4448175" cy="48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02"/>
    </mc:Choice>
    <mc:Fallback xmlns="">
      <p:transition spd="slow" advTm="155002"/>
    </mc:Fallback>
  </mc:AlternateContent>
  <p:extLst>
    <p:ext uri="{3A86A75C-4F4B-4683-9AE1-C65F6400EC91}">
      <p14:laserTraceLst xmlns:p14="http://schemas.microsoft.com/office/powerpoint/2010/main">
        <p14:tracePtLst>
          <p14:tracePt t="490" x="1939925" y="1050925"/>
          <p14:tracePt t="507" x="1927225" y="1050925"/>
          <p14:tracePt t="565" x="1914525" y="1050925"/>
          <p14:tracePt t="595" x="1903413" y="1050925"/>
          <p14:tracePt t="625" x="1878013" y="1050925"/>
          <p14:tracePt t="637" x="1865313" y="1050925"/>
          <p14:tracePt t="657" x="1814513" y="1038225"/>
          <p14:tracePt t="677" x="1765300" y="1038225"/>
          <p14:tracePt t="687" x="1739900" y="1038225"/>
          <p14:tracePt t="721" x="1689100" y="1014413"/>
          <p14:tracePt t="722" x="1677988" y="1014413"/>
          <p14:tracePt t="738" x="1665288" y="1014413"/>
          <p14:tracePt t="769" x="1652588" y="1014413"/>
          <p14:tracePt t="809" x="1639888" y="1014413"/>
          <p14:tracePt t="830" x="1627188" y="1001713"/>
          <p14:tracePt t="847" x="1614488" y="1001713"/>
          <p14:tracePt t="888" x="1577975" y="1001713"/>
          <p14:tracePt t="910" x="1565275" y="1001713"/>
          <p14:tracePt t="920" x="1552575" y="1001713"/>
          <p14:tracePt t="946" x="1514475" y="989013"/>
          <p14:tracePt t="947" x="1501775" y="989013"/>
          <p14:tracePt t="958" x="1476375" y="989013"/>
          <p14:tracePt t="969" x="1452563" y="976313"/>
          <p14:tracePt t="989" x="1401763" y="963613"/>
          <p14:tracePt t="1079" x="1314450" y="950913"/>
          <p14:tracePt t="1138" x="1301750" y="950913"/>
          <p14:tracePt t="1148" x="1301750" y="938213"/>
          <p14:tracePt t="1193" x="1289050" y="925513"/>
          <p14:tracePt t="1221" x="1276350" y="925513"/>
          <p14:tracePt t="1252" x="1263650" y="912813"/>
          <p14:tracePt t="1318" x="1252538" y="912813"/>
          <p14:tracePt t="1325" x="1239838" y="912813"/>
          <p14:tracePt t="1363" x="1227138" y="912813"/>
          <p14:tracePt t="1404" x="1227138" y="901700"/>
          <p14:tracePt t="1535" x="1227138" y="889000"/>
          <p14:tracePt t="1565" x="1239838" y="889000"/>
          <p14:tracePt t="1575" x="1252538" y="889000"/>
          <p14:tracePt t="1596" x="1276350" y="889000"/>
          <p14:tracePt t="1609" x="1301750" y="889000"/>
          <p14:tracePt t="1627" x="1314450" y="889000"/>
          <p14:tracePt t="1628" x="1352550" y="889000"/>
          <p14:tracePt t="1639" x="1376363" y="889000"/>
          <p14:tracePt t="1658" x="1439863" y="889000"/>
          <p14:tracePt t="1671" x="1452563" y="889000"/>
          <p14:tracePt t="1688" x="1514475" y="889000"/>
          <p14:tracePt t="1726" x="1577975" y="889000"/>
          <p14:tracePt t="1728" x="1639888" y="889000"/>
          <p14:tracePt t="1744" x="1689100" y="889000"/>
          <p14:tracePt t="1752" x="1714500" y="889000"/>
          <p14:tracePt t="1768" x="1765300" y="876300"/>
          <p14:tracePt t="1779" x="1790700" y="876300"/>
          <p14:tracePt t="1798" x="1839913" y="876300"/>
          <p14:tracePt t="1811" x="1865313" y="876300"/>
          <p14:tracePt t="1829" x="1903413" y="876300"/>
          <p14:tracePt t="1848" x="1952625" y="863600"/>
          <p14:tracePt t="1859" x="1978025" y="863600"/>
          <p14:tracePt t="1894" x="2014538" y="863600"/>
          <p14:tracePt t="1939" x="2027238" y="863600"/>
          <p14:tracePt t="1969" x="2039938" y="863600"/>
          <p14:tracePt t="1982" x="2052638" y="863600"/>
          <p14:tracePt t="2002" x="2065338" y="863600"/>
          <p14:tracePt t="2022" x="2078038" y="863600"/>
          <p14:tracePt t="2080" x="2090738" y="863600"/>
          <p14:tracePt t="2110" x="2103438" y="863600"/>
          <p14:tracePt t="2210" x="2116138" y="863600"/>
          <p14:tracePt t="2940" x="2127250" y="863600"/>
          <p14:tracePt t="3069" x="2127250" y="876300"/>
          <p14:tracePt t="4046" x="2127250" y="863600"/>
          <p14:tracePt t="4062" x="2139950" y="850900"/>
          <p14:tracePt t="4103" x="2228850" y="825500"/>
          <p14:tracePt t="4112" x="2252663" y="812800"/>
          <p14:tracePt t="4123" x="2290763" y="801688"/>
          <p14:tracePt t="4143" x="2339975" y="788988"/>
          <p14:tracePt t="4155" x="2365375" y="776288"/>
          <p14:tracePt t="4156" x="2390775" y="776288"/>
          <p14:tracePt t="4174" x="2416175" y="763588"/>
          <p14:tracePt t="4185" x="2465388" y="763588"/>
          <p14:tracePt t="4206" x="2503488" y="750888"/>
          <p14:tracePt t="4219" x="2528888" y="750888"/>
          <p14:tracePt t="4235" x="2578100" y="750888"/>
          <p14:tracePt t="4248" x="2616200" y="738188"/>
          <p14:tracePt t="4286" x="2767013" y="725488"/>
          <p14:tracePt t="4296" x="2790825" y="725488"/>
          <p14:tracePt t="4319" x="2854325" y="725488"/>
          <p14:tracePt t="4326" x="2867025" y="725488"/>
          <p14:tracePt t="4347" x="2903538" y="725488"/>
          <p14:tracePt t="4357" x="2928938" y="725488"/>
          <p14:tracePt t="4377" x="2992438" y="725488"/>
          <p14:tracePt t="4389" x="3016250" y="725488"/>
          <p14:tracePt t="4408" x="3103563" y="725488"/>
          <p14:tracePt t="4420" x="3154363" y="725488"/>
          <p14:tracePt t="4438" x="3305175" y="738188"/>
          <p14:tracePt t="4490" x="3743325" y="738188"/>
          <p14:tracePt t="4491" x="3830638" y="750888"/>
          <p14:tracePt t="4518" x="3968750" y="750888"/>
          <p14:tracePt t="4528" x="4017963" y="750888"/>
          <p14:tracePt t="4548" x="4143375" y="750888"/>
          <p14:tracePt t="4580" x="4318000" y="750888"/>
          <p14:tracePt t="4591" x="4368800" y="750888"/>
          <p14:tracePt t="4609" x="4443413" y="763588"/>
          <p14:tracePt t="4630" x="4506913" y="763588"/>
          <p14:tracePt t="4639" x="4530725" y="763588"/>
          <p14:tracePt t="4660" x="4581525" y="763588"/>
          <p14:tracePt t="4686" x="4630738" y="763588"/>
          <p14:tracePt t="4690" x="4656138" y="763588"/>
          <p14:tracePt t="4702" x="4681538" y="763588"/>
          <p14:tracePt t="4729" x="4732338" y="763588"/>
          <p14:tracePt t="4729" x="4756150" y="776288"/>
          <p14:tracePt t="4752" x="4819650" y="776288"/>
          <p14:tracePt t="4762" x="4843463" y="788988"/>
          <p14:tracePt t="4780" x="4906963" y="801688"/>
          <p14:tracePt t="4801" x="4981575" y="812800"/>
          <p14:tracePt t="4812" x="5045075" y="838200"/>
          <p14:tracePt t="4832" x="5145088" y="876300"/>
          <p14:tracePt t="4844" x="5194300" y="876300"/>
          <p14:tracePt t="4863" x="5319713" y="925513"/>
          <p14:tracePt t="4877" x="5470525" y="963613"/>
          <p14:tracePt t="4893" x="5507038" y="989013"/>
          <p14:tracePt t="4906" x="5583238" y="1014413"/>
          <p14:tracePt t="4923" x="5619750" y="1038225"/>
          <p14:tracePt t="4938" x="5670550" y="1050925"/>
          <p14:tracePt t="4953" x="5683250" y="1063625"/>
          <p14:tracePt t="4994" x="5695950" y="1063625"/>
          <p14:tracePt t="5244" x="5708650" y="1063625"/>
          <p14:tracePt t="5248" x="5719763" y="1063625"/>
          <p14:tracePt t="5266" x="5783263" y="1063625"/>
          <p14:tracePt t="5278" x="5821363" y="1063625"/>
          <p14:tracePt t="5297" x="5908675" y="1063625"/>
          <p14:tracePt t="5345" x="6183313" y="1076325"/>
          <p14:tracePt t="5356" x="6234113" y="1089025"/>
          <p14:tracePt t="5377" x="6346825" y="1101725"/>
          <p14:tracePt t="5388" x="6396038" y="1114425"/>
          <p14:tracePt t="5408" x="6508750" y="1125538"/>
          <p14:tracePt t="5421" x="6572250" y="1125538"/>
          <p14:tracePt t="5422" x="6646863" y="1138238"/>
          <p14:tracePt t="5438" x="6708775" y="1138238"/>
          <p14:tracePt t="5453" x="6821488" y="1163638"/>
          <p14:tracePt t="5469" x="6921500" y="1189038"/>
          <p14:tracePt t="5485" x="6972300" y="1189038"/>
          <p14:tracePt t="5491" x="7010400" y="1189038"/>
          <p14:tracePt t="5499" x="7034213" y="1201738"/>
          <p14:tracePt t="5531" x="7085013" y="1214438"/>
          <p14:tracePt t="5532" x="7110413" y="1227138"/>
          <p14:tracePt t="5551" x="7134225" y="1227138"/>
          <p14:tracePt t="5559" x="7146925" y="1227138"/>
          <p14:tracePt t="5580" x="7185025" y="1227138"/>
          <p14:tracePt t="5592" x="7210425" y="1227138"/>
          <p14:tracePt t="5610" x="7285038" y="1227138"/>
          <p14:tracePt t="5622" x="7323138" y="1227138"/>
          <p14:tracePt t="5640" x="7397750" y="1227138"/>
          <p14:tracePt t="5712" x="7623175" y="1201738"/>
          <p14:tracePt t="5721" x="7635875" y="1201738"/>
          <p14:tracePt t="5737" x="7685088" y="1189038"/>
          <p14:tracePt t="5752" x="7710488" y="1189038"/>
          <p14:tracePt t="5765" x="7735888" y="1189038"/>
          <p14:tracePt t="5786" x="7761288" y="1189038"/>
          <p14:tracePt t="5813" x="7773988" y="1189038"/>
          <p14:tracePt t="5890" x="7785100" y="1189038"/>
          <p14:tracePt t="5984" x="7797800" y="1176338"/>
          <p14:tracePt t="6025" x="7823200" y="1176338"/>
          <p14:tracePt t="6045" x="7835900" y="1176338"/>
          <p14:tracePt t="6096" x="7848600" y="1176338"/>
          <p14:tracePt t="6127" x="7861300" y="1176338"/>
          <p14:tracePt t="6143" x="7874000" y="1176338"/>
          <p14:tracePt t="6157" x="7886700" y="1176338"/>
          <p14:tracePt t="6177" x="7910513" y="1176338"/>
          <p14:tracePt t="6187" x="7923213" y="1176338"/>
          <p14:tracePt t="6228" x="7961313" y="1176338"/>
          <p14:tracePt t="6238" x="7974013" y="1176338"/>
          <p14:tracePt t="6252" x="7986713" y="1176338"/>
          <p14:tracePt t="6272" x="7999413" y="1176338"/>
          <p14:tracePt t="6311" x="8010525" y="1176338"/>
          <p14:tracePt t="6419" x="8023225" y="1176338"/>
          <p14:tracePt t="7030" x="8023225" y="1201738"/>
          <p14:tracePt t="7068" x="8035925" y="1263650"/>
          <p14:tracePt t="7069" x="8035925" y="1276350"/>
          <p14:tracePt t="7080" x="8035925" y="1289050"/>
          <p14:tracePt t="7090" x="8048625" y="1314450"/>
          <p14:tracePt t="7110" x="8061325" y="1376363"/>
          <p14:tracePt t="7123" x="8061325" y="1401763"/>
          <p14:tracePt t="7141" x="8086725" y="1476375"/>
          <p14:tracePt t="7158" x="8099425" y="1527175"/>
          <p14:tracePt t="7171" x="8099425" y="1552575"/>
          <p14:tracePt t="7191" x="8110538" y="1589088"/>
          <p14:tracePt t="7207" x="8110538" y="1614488"/>
          <p14:tracePt t="7224" x="8123238" y="1627188"/>
          <p14:tracePt t="7262" x="8123238" y="1676400"/>
          <p14:tracePt t="7283" x="8135938" y="1714500"/>
          <p14:tracePt t="7313" x="8148638" y="1739900"/>
          <p14:tracePt t="7326" x="8148638" y="1765300"/>
          <p14:tracePt t="7345" x="8161338" y="1789113"/>
          <p14:tracePt t="7378" x="8161338" y="1801813"/>
          <p14:tracePt t="7405" x="8161338" y="1814513"/>
          <p14:tracePt t="7435" x="8174038" y="1827213"/>
          <p14:tracePt t="7516" x="8186738" y="1827213"/>
          <p14:tracePt t="11190" x="8148638" y="1814513"/>
          <p14:tracePt t="11207" x="8086725" y="1801813"/>
          <p14:tracePt t="11219" x="8048625" y="1801813"/>
          <p14:tracePt t="11233" x="7986713" y="1801813"/>
          <p14:tracePt t="11251" x="7835900" y="1789113"/>
          <p14:tracePt t="11263" x="7748588" y="1776413"/>
          <p14:tracePt t="11286" x="7385050" y="1727200"/>
          <p14:tracePt t="11302" x="7197725" y="1689100"/>
          <p14:tracePt t="11332" x="6446838" y="1552575"/>
          <p14:tracePt t="11343" x="5932488" y="1476375"/>
          <p14:tracePt t="11361" x="5708650" y="1450975"/>
          <p14:tracePt t="11374" x="5557838" y="1439863"/>
          <p14:tracePt t="11392" x="5519738" y="1439863"/>
          <p14:tracePt t="11393" x="5470525" y="1427163"/>
          <p14:tracePt t="11404" x="5445125" y="1427163"/>
          <p14:tracePt t="11422" x="5407025" y="1414463"/>
          <p14:tracePt t="11434" x="5383213" y="1414463"/>
          <p14:tracePt t="11459" x="5307013" y="1414463"/>
          <p14:tracePt t="11472" x="5219700" y="1414463"/>
          <p14:tracePt t="11486" x="5145088" y="1414463"/>
          <p14:tracePt t="11513" x="4968875" y="1414463"/>
          <p14:tracePt t="11534" x="4856163" y="1414463"/>
          <p14:tracePt t="11549" x="4806950" y="1414463"/>
          <p14:tracePt t="11564" x="4643438" y="1439863"/>
          <p14:tracePt t="11590" x="4418013" y="1476375"/>
          <p14:tracePt t="11608" x="4368800" y="1476375"/>
          <p14:tracePt t="11629" x="4281488" y="1489075"/>
          <p14:tracePt t="11631" x="4230688" y="1489075"/>
          <p14:tracePt t="11678" x="4017963" y="1501775"/>
          <p14:tracePt t="11679" x="3943350" y="1501775"/>
          <p14:tracePt t="11706" x="3805238" y="1539875"/>
          <p14:tracePt t="11716" x="3730625" y="1552575"/>
          <p14:tracePt t="11736" x="3617913" y="1576388"/>
          <p14:tracePt t="11747" x="3579813" y="1576388"/>
          <p14:tracePt t="11748" x="3517900" y="1589088"/>
          <p14:tracePt t="11768" x="3454400" y="1589088"/>
          <p14:tracePt t="11779" x="3429000" y="1589088"/>
          <p14:tracePt t="11823" x="3328988" y="1589088"/>
          <p14:tracePt t="11828" x="3305175" y="1589088"/>
          <p14:tracePt t="11851" x="3267075" y="1589088"/>
          <p14:tracePt t="11863" x="3241675" y="1589088"/>
          <p14:tracePt t="11878" x="3192463" y="1589088"/>
          <p14:tracePt t="11888" x="3179763" y="1589088"/>
          <p14:tracePt t="11909" x="3154363" y="1589088"/>
          <p14:tracePt t="11921" x="3141663" y="1589088"/>
          <p14:tracePt t="11939" x="3128963" y="1589088"/>
          <p14:tracePt t="18534" x="3103563" y="1589088"/>
          <p14:tracePt t="18543" x="3079750" y="1576388"/>
          <p14:tracePt t="18567" x="2979738" y="1552575"/>
          <p14:tracePt t="18591" x="2854325" y="1552575"/>
          <p14:tracePt t="18592" x="2778125" y="1539875"/>
          <p14:tracePt t="18607" x="2716213" y="1539875"/>
          <p14:tracePt t="18627" x="2565400" y="1514475"/>
          <p14:tracePt t="18647" x="2403475" y="1514475"/>
          <p14:tracePt t="18655" x="2316163" y="1501775"/>
          <p14:tracePt t="18675" x="2152650" y="1489075"/>
          <p14:tracePt t="18685" x="2065338" y="1476375"/>
          <p14:tracePt t="18705" x="1903413" y="1463675"/>
          <p14:tracePt t="18716" x="1839913" y="1463675"/>
          <p14:tracePt t="18776" x="1565275" y="1450975"/>
          <p14:tracePt t="18778" x="1527175" y="1450975"/>
          <p14:tracePt t="18797" x="1501775" y="1450975"/>
          <p14:tracePt t="18798" x="1476375" y="1450975"/>
          <p14:tracePt t="18809" x="1452563" y="1439863"/>
          <p14:tracePt t="18828" x="1401763" y="1439863"/>
          <p14:tracePt t="18848" x="1376363" y="1427163"/>
          <p14:tracePt t="18858" x="1363663" y="1427163"/>
          <p14:tracePt t="18877" x="1352550" y="1427163"/>
          <p14:tracePt t="18918" x="1327150" y="1439863"/>
          <p14:tracePt t="18939" x="1263650" y="1489075"/>
          <p14:tracePt t="18950" x="1239838" y="1514475"/>
          <p14:tracePt t="18968" x="1150938" y="1576388"/>
          <p14:tracePt t="18989" x="1089025" y="1614488"/>
          <p14:tracePt t="18999" x="1063625" y="1627188"/>
          <p14:tracePt t="19019" x="1014413" y="1652588"/>
          <p14:tracePt t="19029" x="989013" y="1652588"/>
          <p14:tracePt t="19101" x="889000" y="1701800"/>
          <p14:tracePt t="19110" x="876300" y="1701800"/>
          <p14:tracePt t="19157" x="850900" y="1701800"/>
          <p14:tracePt t="19280" x="838200" y="1701800"/>
          <p14:tracePt t="19373" x="850900" y="1689100"/>
          <p14:tracePt t="19393" x="876300" y="1676400"/>
          <p14:tracePt t="19403" x="889000" y="1676400"/>
          <p14:tracePt t="19444" x="1027113" y="1639888"/>
          <p14:tracePt t="19454" x="1063625" y="1639888"/>
          <p14:tracePt t="19467" x="1101725" y="1639888"/>
          <p14:tracePt t="19485" x="1176338" y="1627188"/>
          <p14:tracePt t="19497" x="1201738" y="1627188"/>
          <p14:tracePt t="19518" x="1276350" y="1627188"/>
          <p14:tracePt t="19520" x="1314450" y="1627188"/>
          <p14:tracePt t="19535" x="1339850" y="1627188"/>
          <p14:tracePt t="19546" x="1376363" y="1627188"/>
          <p14:tracePt t="19604" x="1627188" y="1639888"/>
          <p14:tracePt t="19627" x="1752600" y="1652588"/>
          <p14:tracePt t="19639" x="1801813" y="1652588"/>
          <p14:tracePt t="19664" x="1914525" y="1676400"/>
          <p14:tracePt t="19670" x="1952625" y="1689100"/>
          <p14:tracePt t="19687" x="2027238" y="1689100"/>
          <p14:tracePt t="19708" x="2103438" y="1701800"/>
          <p14:tracePt t="19720" x="2127250" y="1701800"/>
          <p14:tracePt t="19738" x="2203450" y="1701800"/>
          <p14:tracePt t="19748" x="2239963" y="1701800"/>
          <p14:tracePt t="19793" x="2378075" y="1701800"/>
          <p14:tracePt t="19806" x="2403475" y="1701800"/>
          <p14:tracePt t="19807" x="2428875" y="1701800"/>
          <p14:tracePt t="19829" x="2465388" y="1701800"/>
          <p14:tracePt t="19841" x="2490788" y="1701800"/>
          <p14:tracePt t="19859" x="2528888" y="1701800"/>
          <p14:tracePt t="19872" x="2554288" y="1689100"/>
          <p14:tracePt t="19890" x="2628900" y="1676400"/>
          <p14:tracePt t="19911" x="2667000" y="1676400"/>
          <p14:tracePt t="19924" x="2690813" y="1663700"/>
          <p14:tracePt t="19951" x="2703513" y="1663700"/>
          <p14:tracePt t="19989" x="2728913" y="1663700"/>
          <p14:tracePt t="20003" x="2767013" y="1652588"/>
          <p14:tracePt t="20013" x="2778125" y="1652588"/>
          <p14:tracePt t="20032" x="2816225" y="1652588"/>
          <p14:tracePt t="20045" x="2828925" y="1652588"/>
          <p14:tracePt t="20067" x="2854325" y="1652588"/>
          <p14:tracePt t="20084" x="2879725" y="1652588"/>
          <p14:tracePt t="20094" x="2903538" y="1652588"/>
          <p14:tracePt t="20137" x="2928938" y="1652588"/>
          <p14:tracePt t="20138" x="2979738" y="1652588"/>
          <p14:tracePt t="20154" x="2992438" y="1652588"/>
          <p14:tracePt t="20173" x="3016250" y="1652588"/>
          <p14:tracePt t="20203" x="3028950" y="1652588"/>
          <p14:tracePt t="20581" x="3054350" y="1652588"/>
          <p14:tracePt t="20602" x="3116263" y="1627188"/>
          <p14:tracePt t="20607" x="3167063" y="1627188"/>
          <p14:tracePt t="20627" x="3292475" y="1601788"/>
          <p14:tracePt t="20638" x="3354388" y="1589088"/>
          <p14:tracePt t="20658" x="3530600" y="1563688"/>
          <p14:tracePt t="20675" x="3679825" y="1539875"/>
          <p14:tracePt t="20688" x="3756025" y="1527175"/>
          <p14:tracePt t="20703" x="3830638" y="1501775"/>
          <p14:tracePt t="20719" x="3856038" y="1501775"/>
          <p14:tracePt t="20762" x="3956050" y="1501775"/>
          <p14:tracePt t="20763" x="3979863" y="1501775"/>
          <p14:tracePt t="20779" x="4017963" y="1501775"/>
          <p14:tracePt t="20800" x="4092575" y="1501775"/>
          <p14:tracePt t="20809" x="4143375" y="1501775"/>
          <p14:tracePt t="20829" x="4217988" y="1501775"/>
          <p14:tracePt t="20841" x="4281488" y="1501775"/>
          <p14:tracePt t="20860" x="4318000" y="1501775"/>
          <p14:tracePt t="20874" x="4368800" y="1501775"/>
          <p14:tracePt t="20890" x="4394200" y="1501775"/>
          <p14:tracePt t="20897" x="4406900" y="1501775"/>
          <p14:tracePt t="20910" x="4430713" y="1501775"/>
          <p14:tracePt t="20911" x="4443413" y="1501775"/>
          <p14:tracePt t="20979" x="4468813" y="1501775"/>
          <p14:tracePt t="21001" x="4494213" y="1501775"/>
          <p14:tracePt t="21014" x="4506913" y="1501775"/>
          <p14:tracePt t="21031" x="4556125" y="1501775"/>
          <p14:tracePt t="21043" x="4581525" y="1514475"/>
          <p14:tracePt t="21062" x="4643438" y="1527175"/>
          <p14:tracePt t="21095" x="4681538" y="1527175"/>
          <p14:tracePt t="21113" x="4694238" y="1527175"/>
          <p14:tracePt t="21123" x="4706938" y="1527175"/>
          <p14:tracePt t="21234" x="4719638" y="1527175"/>
          <p14:tracePt t="22811" x="4719638" y="1552575"/>
          <p14:tracePt t="22855" x="4732338" y="1627188"/>
          <p14:tracePt t="22861" x="4732338" y="1652588"/>
          <p14:tracePt t="22872" x="4732338" y="1676400"/>
          <p14:tracePt t="22892" x="4756150" y="1739900"/>
          <p14:tracePt t="22905" x="4756150" y="1765300"/>
          <p14:tracePt t="22906" x="4768850" y="1801813"/>
          <p14:tracePt t="22922" x="4768850" y="1827213"/>
          <p14:tracePt t="22940" x="4768850" y="1865313"/>
          <p14:tracePt t="22953" x="4781550" y="1889125"/>
          <p14:tracePt t="22976" x="4794250" y="1927225"/>
          <p14:tracePt t="23003" x="4794250" y="1952625"/>
          <p14:tracePt t="23004" x="4794250" y="1965325"/>
          <p14:tracePt t="23034" x="4794250" y="2027238"/>
          <p14:tracePt t="23044" x="4794250" y="2039938"/>
          <p14:tracePt t="23069" x="4794250" y="2078038"/>
          <p14:tracePt t="23077" x="4794250" y="2101850"/>
          <p14:tracePt t="23114" x="4806950" y="2139950"/>
          <p14:tracePt t="23155" x="4819650" y="2152650"/>
          <p14:tracePt t="23269" x="4819650" y="2165350"/>
          <p14:tracePt t="23580" x="4832350" y="2165350"/>
          <p14:tracePt t="23597" x="4843463" y="2165350"/>
          <p14:tracePt t="23610" x="4843463" y="2152650"/>
          <p14:tracePt t="23641" x="4856163" y="2152650"/>
          <p14:tracePt t="23691" x="4906963" y="2127250"/>
          <p14:tracePt t="23722" x="4945063" y="2127250"/>
          <p14:tracePt t="23732" x="4981575" y="2114550"/>
          <p14:tracePt t="23753" x="5019675" y="2114550"/>
          <p14:tracePt t="23765" x="5068888" y="2114550"/>
          <p14:tracePt t="23783" x="5094288" y="2114550"/>
          <p14:tracePt t="23795" x="5157788" y="2114550"/>
          <p14:tracePt t="23856" x="5281613" y="2101850"/>
          <p14:tracePt t="23863" x="5307013" y="2101850"/>
          <p14:tracePt t="23873" x="5319713" y="2101850"/>
          <p14:tracePt t="23894" x="5357813" y="2101850"/>
          <p14:tracePt t="23903" x="5370513" y="2101850"/>
          <p14:tracePt t="23923" x="5432425" y="2101850"/>
          <p14:tracePt t="23936" x="5457825" y="2089150"/>
          <p14:tracePt t="23954" x="5483225" y="2078038"/>
          <p14:tracePt t="23967" x="5507038" y="2078038"/>
          <p14:tracePt t="24041" x="5532438" y="2078038"/>
          <p14:tracePt t="24042" x="5619750" y="2052638"/>
          <p14:tracePt t="24065" x="5670550" y="2039938"/>
          <p14:tracePt t="24076" x="5695950" y="2014538"/>
          <p14:tracePt t="24096" x="5770563" y="2001838"/>
          <p14:tracePt t="24109" x="5795963" y="2001838"/>
          <p14:tracePt t="24127" x="5821363" y="1978025"/>
          <p14:tracePt t="24129" x="5832475" y="1978025"/>
          <p14:tracePt t="24139" x="5845175" y="1978025"/>
          <p14:tracePt t="24179" x="5857875" y="1978025"/>
          <p14:tracePt t="26109" x="5857875" y="1965325"/>
          <p14:tracePt t="26362" x="5857875" y="1952625"/>
          <p14:tracePt t="27658" x="5857875" y="1965325"/>
          <p14:tracePt t="27688" x="5845175" y="1965325"/>
          <p14:tracePt t="27752" x="5570538" y="2201863"/>
          <p14:tracePt t="27769" x="5383213" y="2365375"/>
          <p14:tracePt t="27779" x="5219700" y="2527300"/>
          <p14:tracePt t="27799" x="4994275" y="2752725"/>
          <p14:tracePt t="27809" x="4945063" y="2803525"/>
          <p14:tracePt t="27829" x="4894263" y="2852738"/>
          <p14:tracePt t="27842" x="4843463" y="2903538"/>
          <p14:tracePt t="27903" x="4794250" y="2928938"/>
          <p14:tracePt t="27940" x="4794250" y="2941638"/>
          <p14:tracePt t="27942" x="4781550" y="2952750"/>
          <p14:tracePt t="27952" x="4756150" y="2965450"/>
          <p14:tracePt t="27971" x="4706938" y="2990850"/>
          <p14:tracePt t="27984" x="4681538" y="3016250"/>
          <p14:tracePt t="28003" x="4656138" y="3016250"/>
          <p14:tracePt t="28020" x="4630738" y="3028950"/>
          <p14:tracePt t="28044" x="4619625" y="3028950"/>
          <p14:tracePt t="28151" x="4619625" y="3016250"/>
          <p14:tracePt t="28174" x="4619625" y="2990850"/>
          <p14:tracePt t="28204" x="4619625" y="2978150"/>
          <p14:tracePt t="28239" x="4619625" y="2952750"/>
          <p14:tracePt t="28303" x="4619625" y="2890838"/>
          <p14:tracePt t="28316" x="4606925" y="2840038"/>
          <p14:tracePt t="28325" x="4606925" y="2816225"/>
          <p14:tracePt t="28346" x="4606925" y="2765425"/>
          <p14:tracePt t="28356" x="4606925" y="2740025"/>
          <p14:tracePt t="28376" x="4594225" y="2716213"/>
          <p14:tracePt t="28425" x="4594225" y="2703513"/>
          <p14:tracePt t="28557" x="4594225" y="2690813"/>
          <p14:tracePt t="28578" x="4594225" y="2678113"/>
          <p14:tracePt t="28590" x="4606925" y="2665413"/>
          <p14:tracePt t="28591" x="4606925" y="2652713"/>
          <p14:tracePt t="28629" x="4606925" y="2640013"/>
          <p14:tracePt t="28659" x="4606925" y="2627313"/>
          <p14:tracePt t="28720" x="4619625" y="2627313"/>
          <p14:tracePt t="28763" x="4619625" y="2616200"/>
          <p14:tracePt t="29266" x="4630738" y="2616200"/>
          <p14:tracePt t="29660" x="4630738" y="2627313"/>
          <p14:tracePt t="29721" x="4643438" y="2627313"/>
          <p14:tracePt t="29732" x="4656138" y="2627313"/>
          <p14:tracePt t="29763" x="4668838" y="2627313"/>
          <p14:tracePt t="29783" x="4681538" y="2640013"/>
          <p14:tracePt t="29794" x="4694238" y="2640013"/>
          <p14:tracePt t="29813" x="4719638" y="2640013"/>
          <p14:tracePt t="29864" x="4732338" y="2640013"/>
          <p14:tracePt t="29892" x="4743450" y="2640013"/>
          <p14:tracePt t="29953" x="4756150" y="2640013"/>
          <p14:tracePt t="30379" x="4768850" y="2640013"/>
          <p14:tracePt t="31342" x="4768850" y="2652713"/>
          <p14:tracePt t="31769" x="4756150" y="2652713"/>
          <p14:tracePt t="31830" x="4743450" y="2665413"/>
          <p14:tracePt t="31851" x="4706938" y="2665413"/>
          <p14:tracePt t="31861" x="4681538" y="2678113"/>
          <p14:tracePt t="31872" x="4643438" y="2690813"/>
          <p14:tracePt t="31890" x="4530725" y="2716213"/>
          <p14:tracePt t="31914" x="4456113" y="2740025"/>
          <p14:tracePt t="31942" x="4368800" y="2765425"/>
          <p14:tracePt t="31952" x="4356100" y="2778125"/>
          <p14:tracePt t="31971" x="4305300" y="2778125"/>
          <p14:tracePt t="31983" x="4281488" y="2790825"/>
          <p14:tracePt t="32005" x="4217988" y="2816225"/>
          <p14:tracePt t="32014" x="4181475" y="2816225"/>
          <p14:tracePt t="32033" x="4092575" y="2852738"/>
          <p14:tracePt t="32043" x="4056063" y="2865438"/>
          <p14:tracePt t="32062" x="3979863" y="2890838"/>
          <p14:tracePt t="32104" x="3805238" y="2916238"/>
          <p14:tracePt t="32113" x="3767138" y="2928938"/>
          <p14:tracePt t="32123" x="3730625" y="2928938"/>
          <p14:tracePt t="32143" x="3630613" y="2952750"/>
          <p14:tracePt t="32155" x="3554413" y="2965450"/>
          <p14:tracePt t="32174" x="3517900" y="2965450"/>
          <p14:tracePt t="32174" x="3479800" y="2965450"/>
          <p14:tracePt t="32191" x="3441700" y="2965450"/>
          <p14:tracePt t="32204" x="3379788" y="2965450"/>
          <p14:tracePt t="32217" x="3341688" y="2965450"/>
          <p14:tracePt t="32236" x="3267075" y="2965450"/>
          <p14:tracePt t="32247" x="3228975" y="2965450"/>
          <p14:tracePt t="32313" x="2954338" y="2965450"/>
          <p14:tracePt t="32325" x="2916238" y="2965450"/>
          <p14:tracePt t="32345" x="2854325" y="2978150"/>
          <p14:tracePt t="32358" x="2828925" y="2978150"/>
          <p14:tracePt t="32376" x="2778125" y="2978150"/>
          <p14:tracePt t="32388" x="2767013" y="2978150"/>
          <p14:tracePt t="32406" x="2741613" y="2978150"/>
          <p14:tracePt t="32716" x="2703513" y="2978150"/>
          <p14:tracePt t="32732" x="2654300" y="2978150"/>
          <p14:tracePt t="32751" x="2590800" y="2978150"/>
          <p14:tracePt t="32770" x="2516188" y="2978150"/>
          <p14:tracePt t="32780" x="2478088" y="2978150"/>
          <p14:tracePt t="32801" x="2403475" y="2965450"/>
          <p14:tracePt t="32811" x="2378075" y="2965450"/>
          <p14:tracePt t="32863" x="2228850" y="2916238"/>
          <p14:tracePt t="32871" x="2203450" y="2903538"/>
          <p14:tracePt t="32891" x="2152650" y="2890838"/>
          <p14:tracePt t="32904" x="2116138" y="2878138"/>
          <p14:tracePt t="32922" x="2078038" y="2878138"/>
          <p14:tracePt t="32936" x="2039938" y="2865438"/>
          <p14:tracePt t="32953" x="2014538" y="2865438"/>
          <p14:tracePt t="32990" x="1990725" y="2852738"/>
          <p14:tracePt t="32991" x="1978025" y="2840038"/>
          <p14:tracePt t="33004" x="1952625" y="2840038"/>
          <p14:tracePt t="33027" x="1939925" y="2840038"/>
          <p14:tracePt t="33104" x="1778000" y="2828925"/>
          <p14:tracePt t="33133" x="1765300" y="2828925"/>
          <p14:tracePt t="33162" x="1752600" y="2828925"/>
          <p14:tracePt t="33241" x="1727200" y="2816225"/>
          <p14:tracePt t="33263" x="1714500" y="2816225"/>
          <p14:tracePt t="33337" x="1689100" y="2803525"/>
          <p14:tracePt t="33388" x="1677988" y="2803525"/>
          <p14:tracePt t="34035" x="1677988" y="2790825"/>
          <p14:tracePt t="34274" x="1677988" y="2778125"/>
          <p14:tracePt t="34289" x="1677988" y="2765425"/>
          <p14:tracePt t="34304" x="1677988" y="2740025"/>
          <p14:tracePt t="34334" x="1677988" y="2716213"/>
          <p14:tracePt t="34348" x="1677988" y="2703513"/>
          <p14:tracePt t="34358" x="1677988" y="2690813"/>
          <p14:tracePt t="34435" x="1665288" y="2665413"/>
          <p14:tracePt t="34452" x="1665288" y="2652713"/>
          <p14:tracePt t="34550" x="1665288" y="2640013"/>
          <p14:tracePt t="34580" x="1652588" y="2627313"/>
          <p14:tracePt t="34590" x="1652588" y="2616200"/>
          <p14:tracePt t="34612" x="1639888" y="2603500"/>
          <p14:tracePt t="34613" x="1639888" y="2590800"/>
          <p14:tracePt t="34647" x="1639888" y="2578100"/>
          <p14:tracePt t="34702" x="1627188" y="2578100"/>
          <p14:tracePt t="34722" x="1627188" y="2565400"/>
          <p14:tracePt t="35168" x="1614488" y="2578100"/>
          <p14:tracePt t="35187" x="1601788" y="2578100"/>
          <p14:tracePt t="35208" x="1577975" y="2603500"/>
          <p14:tracePt t="35218" x="1565275" y="2603500"/>
          <p14:tracePt t="35281" x="1539875" y="2627313"/>
          <p14:tracePt t="35282" x="1439863" y="2703513"/>
          <p14:tracePt t="35303" x="1401763" y="2740025"/>
          <p14:tracePt t="35304" x="1389063" y="2752725"/>
          <p14:tracePt t="35319" x="1363663" y="2778125"/>
          <p14:tracePt t="35329" x="1339850" y="2790825"/>
          <p14:tracePt t="35352" x="1263650" y="2828925"/>
          <p14:tracePt t="35353" x="1214438" y="2878138"/>
          <p14:tracePt t="35364" x="1150938" y="2916238"/>
          <p14:tracePt t="35379" x="1089025" y="2965450"/>
          <p14:tracePt t="35389" x="1027113" y="3028950"/>
          <p14:tracePt t="35410" x="938213" y="3103563"/>
          <p14:tracePt t="35420" x="901700" y="3141663"/>
          <p14:tracePt t="35440" x="838200" y="3190875"/>
          <p14:tracePt t="35450" x="814388" y="3228975"/>
          <p14:tracePt t="35479" x="750888" y="3290888"/>
          <p14:tracePt t="35486" x="712788" y="3316288"/>
          <p14:tracePt t="35501" x="676275" y="3378200"/>
          <p14:tracePt t="35513" x="663575" y="3390900"/>
          <p14:tracePt t="35533" x="638175" y="3416300"/>
          <p14:tracePt t="35551" x="625475" y="3429000"/>
          <p14:tracePt t="35886" x="625475" y="3416300"/>
          <p14:tracePt t="35935" x="625475" y="3403600"/>
          <p14:tracePt t="35958" x="625475" y="3390900"/>
          <p14:tracePt t="35968" x="638175" y="3390900"/>
          <p14:tracePt t="35986" x="650875" y="3367088"/>
          <p14:tracePt t="36000" x="663575" y="3341688"/>
          <p14:tracePt t="36016" x="776288" y="3154363"/>
          <p14:tracePt t="36028" x="876300" y="3028950"/>
          <p14:tracePt t="36046" x="989013" y="2878138"/>
          <p14:tracePt t="36067" x="1027113" y="2828925"/>
          <p14:tracePt t="36077" x="1050925" y="2790825"/>
          <p14:tracePt t="36126" x="1089025" y="2752725"/>
          <p14:tracePt t="36139" x="1089025" y="2740025"/>
          <p14:tracePt t="36218" x="1101725" y="2728913"/>
          <p14:tracePt t="36410" x="1089025" y="2728913"/>
          <p14:tracePt t="36420" x="1076325" y="2728913"/>
          <p14:tracePt t="36472" x="1063625" y="2728913"/>
          <p14:tracePt t="36490" x="1050925" y="2728913"/>
          <p14:tracePt t="36517" x="1038225" y="2740025"/>
          <p14:tracePt t="36535" x="1027113" y="2740025"/>
          <p14:tracePt t="36544" x="1014413" y="2752725"/>
          <p14:tracePt t="36562" x="1014413" y="2765425"/>
          <p14:tracePt t="36574" x="1001713" y="2765425"/>
          <p14:tracePt t="36593" x="989013" y="2765425"/>
          <p14:tracePt t="36634" x="963613" y="2778125"/>
          <p14:tracePt t="36705" x="950913" y="2778125"/>
          <p14:tracePt t="36846" x="976313" y="2778125"/>
          <p14:tracePt t="36856" x="989013" y="2778125"/>
          <p14:tracePt t="36877" x="1038225" y="2778125"/>
          <p14:tracePt t="36889" x="1063625" y="2778125"/>
          <p14:tracePt t="36907" x="1127125" y="2778125"/>
          <p14:tracePt t="36919" x="1139825" y="2778125"/>
          <p14:tracePt t="36938" x="1163638" y="2778125"/>
          <p14:tracePt t="37006" x="1301750" y="2790825"/>
          <p14:tracePt t="37018" x="1327150" y="2790825"/>
          <p14:tracePt t="37029" x="1363663" y="2803525"/>
          <p14:tracePt t="37049" x="1427163" y="2816225"/>
          <p14:tracePt t="37061" x="1465263" y="2816225"/>
          <p14:tracePt t="37079" x="1489075" y="2816225"/>
          <p14:tracePt t="37080" x="1527175" y="2816225"/>
          <p14:tracePt t="37091" x="1552575" y="2816225"/>
          <p14:tracePt t="37109" x="1577975" y="2816225"/>
          <p14:tracePt t="37111" x="1589088" y="2828925"/>
          <p14:tracePt t="37143" x="1627188" y="2828925"/>
          <p14:tracePt t="37144" x="1639888" y="2828925"/>
          <p14:tracePt t="37162" x="1652588" y="2828925"/>
          <p14:tracePt t="37170" x="1665288" y="2828925"/>
          <p14:tracePt t="37310" x="1677988" y="2828925"/>
          <p14:tracePt t="37422" x="1677988" y="2840038"/>
          <p14:tracePt t="37766" x="1739900" y="2852738"/>
          <p14:tracePt t="37779" x="1765300" y="2852738"/>
          <p14:tracePt t="37796" x="1839913" y="2852738"/>
          <p14:tracePt t="37817" x="1903413" y="2852738"/>
          <p14:tracePt t="37827" x="1939925" y="2852738"/>
          <p14:tracePt t="37863" x="2052638" y="2828925"/>
          <p14:tracePt t="37877" x="2090738" y="2828925"/>
          <p14:tracePt t="37895" x="2165350" y="2828925"/>
          <p14:tracePt t="37911" x="2228850" y="2828925"/>
          <p14:tracePt t="37937" x="2278063" y="2828925"/>
          <p14:tracePt t="37950" x="2328863" y="2828925"/>
          <p14:tracePt t="37968" x="2352675" y="2828925"/>
          <p14:tracePt t="37989" x="2428875" y="2828925"/>
          <p14:tracePt t="37990" x="2465388" y="2828925"/>
          <p14:tracePt t="38074" x="2778125" y="2803525"/>
          <p14:tracePt t="38091" x="2790825" y="2803525"/>
          <p14:tracePt t="38109" x="2828925" y="2803525"/>
          <p14:tracePt t="38129" x="2854325" y="2803525"/>
          <p14:tracePt t="38139" x="2879725" y="2803525"/>
          <p14:tracePt t="38160" x="2916238" y="2803525"/>
          <p14:tracePt t="38170" x="2941638" y="2803525"/>
          <p14:tracePt t="38204" x="3041650" y="2803525"/>
          <p14:tracePt t="38221" x="3103563" y="2803525"/>
          <p14:tracePt t="38233" x="3141663" y="2803525"/>
          <p14:tracePt t="38251" x="3205163" y="2790825"/>
          <p14:tracePt t="38263" x="3241675" y="2790825"/>
          <p14:tracePt t="38286" x="3305175" y="2790825"/>
          <p14:tracePt t="38288" x="3328988" y="2778125"/>
          <p14:tracePt t="38323" x="3379788" y="2778125"/>
          <p14:tracePt t="38324" x="3392488" y="2778125"/>
          <p14:tracePt t="38332" x="3405188" y="2778125"/>
          <p14:tracePt t="38345" x="3441700" y="2778125"/>
          <p14:tracePt t="38362" x="3454400" y="2778125"/>
          <p14:tracePt t="38372" x="3467100" y="2778125"/>
          <p14:tracePt t="38422" x="3517900" y="2790825"/>
          <p14:tracePt t="38423" x="3579813" y="2816225"/>
          <p14:tracePt t="38437" x="3592513" y="2816225"/>
          <p14:tracePt t="38454" x="3605213" y="2816225"/>
          <p14:tracePt t="38484" x="3617913" y="2816225"/>
          <p14:tracePt t="38868" x="3643313" y="2816225"/>
          <p14:tracePt t="38878" x="3654425" y="2803525"/>
          <p14:tracePt t="38888" x="3667125" y="2803525"/>
          <p14:tracePt t="38909" x="3692525" y="2803525"/>
          <p14:tracePt t="38919" x="3705225" y="2803525"/>
          <p14:tracePt t="38950" x="3767138" y="2816225"/>
          <p14:tracePt t="38970" x="3830638" y="2816225"/>
          <p14:tracePt t="38984" x="3879850" y="2816225"/>
          <p14:tracePt t="39002" x="3956050" y="2816225"/>
          <p14:tracePt t="39020" x="4017963" y="2816225"/>
          <p14:tracePt t="39029" x="4043363" y="2816225"/>
          <p14:tracePt t="39051" x="4068763" y="2816225"/>
          <p14:tracePt t="39060" x="4081463" y="2816225"/>
          <p14:tracePt t="39080" x="4092575" y="2816225"/>
          <p14:tracePt t="39092" x="4105275" y="2816225"/>
          <p14:tracePt t="39110" x="4156075" y="2816225"/>
          <p14:tracePt t="39123" x="4181475" y="2816225"/>
          <p14:tracePt t="39142" x="4243388" y="2816225"/>
          <p14:tracePt t="39161" x="4294188" y="2816225"/>
          <p14:tracePt t="39192" x="4343400" y="2816225"/>
          <p14:tracePt t="39193" x="4368800" y="2816225"/>
          <p14:tracePt t="39195" x="4381500" y="2816225"/>
          <p14:tracePt t="39221" x="4430713" y="2803525"/>
          <p14:tracePt t="39236" x="4481513" y="2803525"/>
          <p14:tracePt t="39252" x="4506913" y="2803525"/>
          <p14:tracePt t="39253" x="4543425" y="2803525"/>
          <p14:tracePt t="39263" x="4568825" y="2790825"/>
          <p14:tracePt t="39283" x="4619625" y="2790825"/>
          <p14:tracePt t="39294" x="4656138" y="2790825"/>
          <p14:tracePt t="39313" x="4719638" y="2790825"/>
          <p14:tracePt t="39336" x="4794250" y="2778125"/>
          <p14:tracePt t="39405" x="4994275" y="2778125"/>
          <p14:tracePt t="39424" x="5019675" y="2778125"/>
          <p14:tracePt t="39436" x="5032375" y="2778125"/>
          <p14:tracePt t="39467" x="5045075" y="2778125"/>
          <p14:tracePt t="39488" x="5057775" y="2778125"/>
          <p14:tracePt t="39516" x="5068888" y="2778125"/>
          <p14:tracePt t="39535" x="5081588" y="2778125"/>
          <p14:tracePt t="39565" x="5106988" y="2778125"/>
          <p14:tracePt t="39629" x="5257800" y="2778125"/>
          <p14:tracePt t="39639" x="5294313" y="2778125"/>
          <p14:tracePt t="39657" x="5319713" y="2778125"/>
          <p14:tracePt t="39669" x="5383213" y="2778125"/>
          <p14:tracePt t="39687" x="5445125" y="2778125"/>
          <p14:tracePt t="39707" x="5507038" y="2778125"/>
          <p14:tracePt t="39718" x="5532438" y="2778125"/>
          <p14:tracePt t="39784" x="5683250" y="2790825"/>
          <p14:tracePt t="39799" x="5732463" y="2790825"/>
          <p14:tracePt t="39810" x="5757863" y="2790825"/>
          <p14:tracePt t="39829" x="5795963" y="2790825"/>
          <p14:tracePt t="39841" x="5808663" y="2790825"/>
          <p14:tracePt t="39859" x="5832475" y="2803525"/>
          <p14:tracePt t="39879" x="5857875" y="2803525"/>
          <p14:tracePt t="39889" x="5870575" y="2803525"/>
          <p14:tracePt t="39940" x="5895975" y="2816225"/>
          <p14:tracePt t="39950" x="5908675" y="2816225"/>
          <p14:tracePt t="40051" x="5921375" y="2816225"/>
          <p14:tracePt t="40095" x="5932488" y="2816225"/>
          <p14:tracePt t="40142" x="5945188" y="2816225"/>
          <p14:tracePt t="40154" x="5957888" y="2816225"/>
          <p14:tracePt t="40207" x="5957888" y="2828925"/>
          <p14:tracePt t="40222" x="5970588" y="2828925"/>
          <p14:tracePt t="40468" x="5983288" y="2828925"/>
          <p14:tracePt t="43103" x="5970588" y="2828925"/>
          <p14:tracePt t="43104" x="5945188" y="2828925"/>
          <p14:tracePt t="43160" x="5657850" y="2852738"/>
          <p14:tracePt t="43175" x="5370513" y="2852738"/>
          <p14:tracePt t="43185" x="5170488" y="2840038"/>
          <p14:tracePt t="43204" x="4806950" y="2840038"/>
          <p14:tracePt t="43217" x="4706938" y="2840038"/>
          <p14:tracePt t="43235" x="4556125" y="2828925"/>
          <p14:tracePt t="43248" x="4481513" y="2816225"/>
          <p14:tracePt t="43284" x="4368800" y="2790825"/>
          <p14:tracePt t="43286" x="4294188" y="2765425"/>
          <p14:tracePt t="43307" x="4230688" y="2765425"/>
          <p14:tracePt t="43321" x="4156075" y="2752725"/>
          <p14:tracePt t="43351" x="4092575" y="2752725"/>
          <p14:tracePt t="43353" x="4068763" y="2752725"/>
          <p14:tracePt t="43391" x="3979863" y="2740025"/>
          <p14:tracePt t="43407" x="3956050" y="2740025"/>
          <p14:tracePt t="43419" x="3892550" y="2740025"/>
          <p14:tracePt t="43437" x="3856038" y="2740025"/>
          <p14:tracePt t="43487" x="3679825" y="2740025"/>
          <p14:tracePt t="43499" x="3643313" y="2740025"/>
          <p14:tracePt t="43500" x="3605213" y="2740025"/>
          <p14:tracePt t="43519" x="3530600" y="2752725"/>
          <p14:tracePt t="43530" x="3505200" y="2752725"/>
          <p14:tracePt t="43549" x="3429000" y="2765425"/>
          <p14:tracePt t="43561" x="3405188" y="2778125"/>
          <p14:tracePt t="43579" x="3341688" y="2778125"/>
          <p14:tracePt t="43591" x="3317875" y="2778125"/>
          <p14:tracePt t="43609" x="3254375" y="2790825"/>
          <p14:tracePt t="43622" x="3216275" y="2790825"/>
          <p14:tracePt t="43640" x="3154363" y="2790825"/>
          <p14:tracePt t="43704" x="2992438" y="2816225"/>
          <p14:tracePt t="43721" x="2967038" y="2816225"/>
          <p14:tracePt t="43734" x="2954338" y="2816225"/>
          <p14:tracePt t="43735" x="2941638" y="2816225"/>
          <p14:tracePt t="43768" x="2928938" y="2816225"/>
          <p14:tracePt t="43784" x="2928938" y="2828925"/>
          <p14:tracePt t="43794" x="2916238" y="2828925"/>
          <p14:tracePt t="43873" x="2903538" y="2828925"/>
          <p14:tracePt t="43985" x="2890838" y="2840038"/>
          <p14:tracePt t="44753" x="2867025" y="2890838"/>
          <p14:tracePt t="44763" x="2867025" y="2916238"/>
          <p14:tracePt t="44793" x="2828925" y="3003550"/>
          <p14:tracePt t="44840" x="2767013" y="3103563"/>
          <p14:tracePt t="44841" x="2767013" y="3141663"/>
          <p14:tracePt t="44857" x="2754313" y="3154363"/>
          <p14:tracePt t="44874" x="2728913" y="3190875"/>
          <p14:tracePt t="44894" x="2690813" y="3254375"/>
          <p14:tracePt t="44904" x="2678113" y="3278188"/>
          <p14:tracePt t="44925" x="2641600" y="3341688"/>
          <p14:tracePt t="44936" x="2628900" y="3367088"/>
          <p14:tracePt t="44972" x="2628900" y="3403600"/>
          <p14:tracePt t="44973" x="2603500" y="3429000"/>
          <p14:tracePt t="44985" x="2603500" y="3441700"/>
          <p14:tracePt t="45009" x="2603500" y="3467100"/>
          <p14:tracePt t="45096" x="2603500" y="3479800"/>
          <p14:tracePt t="46659" x="2590800" y="3490913"/>
          <p14:tracePt t="46659" x="2565400" y="3503613"/>
          <p14:tracePt t="46685" x="2554288" y="3503613"/>
          <p14:tracePt t="46717" x="2528888" y="3503613"/>
          <p14:tracePt t="46735" x="2516188" y="3503613"/>
          <p14:tracePt t="46808" x="2278063" y="3503613"/>
          <p14:tracePt t="46816" x="2239963" y="3503613"/>
          <p14:tracePt t="46826" x="2190750" y="3503613"/>
          <p14:tracePt t="46846" x="2065338" y="3503613"/>
          <p14:tracePt t="46856" x="2003425" y="3503613"/>
          <p14:tracePt t="46877" x="1878013" y="3516313"/>
          <p14:tracePt t="46889" x="1814513" y="3516313"/>
          <p14:tracePt t="46907" x="1739900" y="3516313"/>
          <p14:tracePt t="46919" x="1701800" y="3516313"/>
          <p14:tracePt t="46938" x="1627188" y="3516313"/>
          <p14:tracePt t="46969" x="1539875" y="3490913"/>
          <p14:tracePt t="46989" x="1465263" y="3479800"/>
          <p14:tracePt t="47000" x="1439863" y="3479800"/>
          <p14:tracePt t="47019" x="1363663" y="3454400"/>
          <p14:tracePt t="47028" x="1339850" y="3454400"/>
          <p14:tracePt t="47049" x="1289050" y="3441700"/>
          <p14:tracePt t="47061" x="1276350" y="3441700"/>
          <p14:tracePt t="47079" x="1227138" y="3429000"/>
          <p14:tracePt t="47092" x="1201738" y="3416300"/>
          <p14:tracePt t="47109" x="1163638" y="3416300"/>
          <p14:tracePt t="47130" x="1150938" y="3403600"/>
          <p14:tracePt t="47141" x="1127125" y="3390900"/>
          <p14:tracePt t="47142" x="1114425" y="3390900"/>
          <p14:tracePt t="47160" x="1101725" y="3378200"/>
          <p14:tracePt t="47193" x="1076325" y="3378200"/>
          <p14:tracePt t="47201" x="1063625" y="3367088"/>
          <p14:tracePt t="47221" x="1050925" y="3367088"/>
          <p14:tracePt t="47326" x="1001713" y="3354388"/>
          <p14:tracePt t="47362" x="989013" y="3354388"/>
          <p14:tracePt t="47409" x="976313" y="3354388"/>
          <p14:tracePt t="47463" x="963613" y="3354388"/>
          <p14:tracePt t="47545" x="963613" y="3341688"/>
          <p14:tracePt t="47625" x="976313" y="3341688"/>
          <p14:tracePt t="47656" x="989013" y="3341688"/>
          <p14:tracePt t="47676" x="1001713" y="3341688"/>
          <p14:tracePt t="47687" x="1027113" y="3341688"/>
          <p14:tracePt t="47707" x="1038225" y="3341688"/>
          <p14:tracePt t="47719" x="1050925" y="3341688"/>
          <p14:tracePt t="47738" x="1101725" y="3341688"/>
          <p14:tracePt t="47747" x="1127125" y="3341688"/>
          <p14:tracePt t="47780" x="1214438" y="3341688"/>
          <p14:tracePt t="47799" x="1252538" y="3341688"/>
          <p14:tracePt t="47820" x="1289050" y="3341688"/>
          <p14:tracePt t="47828" x="1314450" y="3341688"/>
          <p14:tracePt t="47849" x="1352550" y="3341688"/>
          <p14:tracePt t="47858" x="1376363" y="3354388"/>
          <p14:tracePt t="47879" x="1401763" y="3367088"/>
          <p14:tracePt t="47889" x="1427163" y="3367088"/>
          <p14:tracePt t="47909" x="1452563" y="3367088"/>
          <p14:tracePt t="47919" x="1476375" y="3378200"/>
          <p14:tracePt t="47980" x="1601788" y="3403600"/>
          <p14:tracePt t="47982" x="1614488" y="3403600"/>
          <p14:tracePt t="48001" x="1665288" y="3416300"/>
          <p14:tracePt t="48012" x="1677988" y="3416300"/>
          <p14:tracePt t="48032" x="1727200" y="3416300"/>
          <p14:tracePt t="48079" x="1839913" y="3416300"/>
          <p14:tracePt t="48091" x="1878013" y="3416300"/>
          <p14:tracePt t="48112" x="1952625" y="3416300"/>
          <p14:tracePt t="48124" x="1978025" y="3429000"/>
          <p14:tracePt t="48142" x="2027238" y="3429000"/>
          <p14:tracePt t="48154" x="2052638" y="3429000"/>
          <p14:tracePt t="48172" x="2103438" y="3429000"/>
          <p14:tracePt t="48187" x="2139950" y="3429000"/>
          <p14:tracePt t="48187" x="2178050" y="3429000"/>
          <p14:tracePt t="48203" x="2216150" y="3429000"/>
          <p14:tracePt t="48222" x="2278063" y="3429000"/>
          <p14:tracePt t="48228" x="2303463" y="3429000"/>
          <p14:tracePt t="48253" x="2328863" y="3429000"/>
          <p14:tracePt t="48263" x="2352675" y="3429000"/>
          <p14:tracePt t="48292" x="2365375" y="3429000"/>
          <p14:tracePt t="48348" x="2378075" y="3429000"/>
          <p14:tracePt t="48516" x="2390775" y="3416300"/>
          <p14:tracePt t="51903" x="2390775" y="3429000"/>
          <p14:tracePt t="51936" x="2378075" y="3429000"/>
          <p14:tracePt t="52267" x="2352675" y="3441700"/>
          <p14:tracePt t="52288" x="2303463" y="3454400"/>
          <p14:tracePt t="52300" x="2290763" y="3467100"/>
          <p14:tracePt t="52310" x="2265363" y="3467100"/>
          <p14:tracePt t="52329" x="2190750" y="3490913"/>
          <p14:tracePt t="52342" x="2152650" y="3503613"/>
          <p14:tracePt t="52359" x="2103438" y="3516313"/>
          <p14:tracePt t="52379" x="2065338" y="3529013"/>
          <p14:tracePt t="52409" x="2039938" y="3541713"/>
          <p14:tracePt t="52419" x="2027238" y="3541713"/>
          <p14:tracePt t="52440" x="1952625" y="3567113"/>
          <p14:tracePt t="52452" x="1914525" y="3579813"/>
          <p14:tracePt t="52453" x="1878013" y="3603625"/>
          <p14:tracePt t="52470" x="1814513" y="3616325"/>
          <p14:tracePt t="52483" x="1739900" y="3654425"/>
          <p14:tracePt t="52502" x="1689100" y="3667125"/>
          <p14:tracePt t="52512" x="1652588" y="3679825"/>
          <p14:tracePt t="52576" x="1589088" y="3716338"/>
          <p14:tracePt t="52583" x="1565275" y="3716338"/>
          <p14:tracePt t="52592" x="1527175" y="3729038"/>
          <p14:tracePt t="52612" x="1465263" y="3754438"/>
          <p14:tracePt t="52632" x="1401763" y="3767138"/>
          <p14:tracePt t="52642" x="1376363" y="3779838"/>
          <p14:tracePt t="52654" x="1352550" y="3792538"/>
          <p14:tracePt t="52673" x="1327150" y="3792538"/>
          <p14:tracePt t="52684" x="1301750" y="3792538"/>
          <p14:tracePt t="52705" x="1289050" y="3792538"/>
          <p14:tracePt t="52733" x="1276350" y="3792538"/>
          <p14:tracePt t="52753" x="1263650" y="3792538"/>
          <p14:tracePt t="52765" x="1252538" y="3792538"/>
          <p14:tracePt t="52784" x="1239838" y="3792538"/>
          <p14:tracePt t="52815" x="1201738" y="3792538"/>
          <p14:tracePt t="52826" x="1189038" y="3792538"/>
          <p14:tracePt t="52918" x="1139825" y="3803650"/>
          <p14:tracePt t="52919" x="1027113" y="3816350"/>
          <p14:tracePt t="52935" x="1014413" y="3816350"/>
          <p14:tracePt t="53011" x="1001713" y="3816350"/>
          <p14:tracePt t="53029" x="989013" y="3829050"/>
          <p14:tracePt t="53067" x="976313" y="3829050"/>
          <p14:tracePt t="53096" x="963613" y="3841750"/>
          <p14:tracePt t="53127" x="950913" y="3841750"/>
          <p14:tracePt t="53139" x="938213" y="3841750"/>
          <p14:tracePt t="53208" x="925513" y="3841750"/>
          <p14:tracePt t="53882" x="938213" y="3841750"/>
          <p14:tracePt t="53959" x="950913" y="3841750"/>
          <p14:tracePt t="53986" x="950913" y="3854450"/>
          <p14:tracePt t="54016" x="963613" y="3867150"/>
          <p14:tracePt t="54048" x="976313" y="3879850"/>
          <p14:tracePt t="54059" x="989013" y="3892550"/>
          <p14:tracePt t="54104" x="1063625" y="3979863"/>
          <p14:tracePt t="54128" x="1089025" y="4005263"/>
          <p14:tracePt t="54138" x="1101725" y="4005263"/>
          <p14:tracePt t="54158" x="1114425" y="4041775"/>
          <p14:tracePt t="54174" x="1127125" y="4067175"/>
          <p14:tracePt t="54190" x="1127125" y="4079875"/>
          <p14:tracePt t="54190" x="1139825" y="4092575"/>
          <p14:tracePt t="54201" x="1150938" y="4105275"/>
          <p14:tracePt t="54220" x="1150938" y="4129088"/>
          <p14:tracePt t="54233" x="1150938" y="4141788"/>
          <p14:tracePt t="54272" x="1163638" y="4192588"/>
          <p14:tracePt t="54280" x="1163638" y="4217988"/>
          <p14:tracePt t="54300" x="1163638" y="4241800"/>
          <p14:tracePt t="54310" x="1163638" y="4267200"/>
          <p14:tracePt t="54334" x="1163638" y="4292600"/>
          <p14:tracePt t="54340" x="1163638" y="4305300"/>
          <p14:tracePt t="54360" x="1163638" y="4354513"/>
          <p14:tracePt t="54372" x="1163638" y="4367213"/>
          <p14:tracePt t="54391" x="1150938" y="4418013"/>
          <p14:tracePt t="54403" x="1139825" y="4430713"/>
          <p14:tracePt t="54427" x="1101725" y="4467225"/>
          <p14:tracePt t="54490" x="1101725" y="4479925"/>
          <p14:tracePt t="54491" x="1089025" y="4492625"/>
          <p14:tracePt t="55951" x="1101725" y="4479925"/>
          <p14:tracePt t="55969" x="1139825" y="4443413"/>
          <p14:tracePt t="55982" x="1163638" y="4418013"/>
          <p14:tracePt t="56000" x="1214438" y="4392613"/>
          <p14:tracePt t="56012" x="1239838" y="4379913"/>
          <p14:tracePt t="56050" x="1301750" y="4341813"/>
          <p14:tracePt t="56060" x="1314450" y="4330700"/>
          <p14:tracePt t="56086" x="1339850" y="4318000"/>
          <p14:tracePt t="56111" x="1389063" y="4292600"/>
          <p14:tracePt t="56123" x="1401763" y="4279900"/>
          <p14:tracePt t="56165" x="1476375" y="4254500"/>
          <p14:tracePt t="56192" x="1489075" y="4241800"/>
          <p14:tracePt t="56225" x="1501775" y="4241800"/>
          <p14:tracePt t="56253" x="1527175" y="4230688"/>
          <p14:tracePt t="56269" x="1539875" y="4230688"/>
          <p14:tracePt t="56283" x="1552575" y="4217988"/>
          <p14:tracePt t="56313" x="1565275" y="4217988"/>
          <p14:tracePt t="56343" x="1577975" y="4205288"/>
          <p14:tracePt t="56395" x="1601788" y="4205288"/>
          <p14:tracePt t="56424" x="1614488" y="4205288"/>
          <p14:tracePt t="56455" x="1627188" y="4205288"/>
          <p14:tracePt t="56486" x="1639888" y="4205288"/>
          <p14:tracePt t="56569" x="1652588" y="4192588"/>
          <p14:tracePt t="56658" x="1665288" y="4192588"/>
          <p14:tracePt t="56810" x="1677988" y="4192588"/>
          <p14:tracePt t="56927" x="1689100" y="4192588"/>
          <p14:tracePt t="56971" x="1714500" y="4192588"/>
          <p14:tracePt t="57001" x="1739900" y="4192588"/>
          <p14:tracePt t="57032" x="1765300" y="4192588"/>
          <p14:tracePt t="57044" x="1778000" y="4192588"/>
          <p14:tracePt t="57094" x="1790700" y="4192588"/>
          <p14:tracePt t="57143" x="1801813" y="4192588"/>
          <p14:tracePt t="57153" x="1814513" y="4192588"/>
          <p14:tracePt t="57186" x="1827213" y="4192588"/>
          <p14:tracePt t="57207" x="1839913" y="4192588"/>
          <p14:tracePt t="57226" x="1865313" y="4192588"/>
          <p14:tracePt t="57238" x="1878013" y="4192588"/>
          <p14:tracePt t="57255" x="1890713" y="4192588"/>
          <p14:tracePt t="57285" x="1914525" y="4192588"/>
          <p14:tracePt t="57294" x="1927225" y="4192588"/>
          <p14:tracePt t="57315" x="1952625" y="4192588"/>
          <p14:tracePt t="57325" x="1978025" y="4192588"/>
          <p14:tracePt t="57351" x="2052638" y="4192588"/>
          <p14:tracePt t="57376" x="2090738" y="4192588"/>
          <p14:tracePt t="57398" x="2139950" y="4192588"/>
          <p14:tracePt t="57408" x="2152650" y="4192588"/>
          <p14:tracePt t="57409" x="2165350" y="4192588"/>
          <p14:tracePt t="57419" x="2190750" y="4192588"/>
          <p14:tracePt t="57437" x="2203450" y="4192588"/>
          <p14:tracePt t="57440" x="2216150" y="4192588"/>
          <p14:tracePt t="57457" x="2239963" y="4192588"/>
          <p14:tracePt t="57458" x="2265363" y="4192588"/>
          <p14:tracePt t="57469" x="2278063" y="4192588"/>
          <p14:tracePt t="57489" x="2316163" y="4192588"/>
          <p14:tracePt t="57518" x="2328863" y="4179888"/>
          <p14:tracePt t="57529" x="2339975" y="4179888"/>
          <p14:tracePt t="57548" x="2378075" y="4179888"/>
          <p14:tracePt t="57560" x="2390775" y="4179888"/>
          <p14:tracePt t="57578" x="2452688" y="4167188"/>
          <p14:tracePt t="57598" x="2503488" y="4167188"/>
          <p14:tracePt t="57609" x="2503488" y="4154488"/>
          <p14:tracePt t="57646" x="2541588" y="4154488"/>
          <p14:tracePt t="57660" x="2554288" y="4154488"/>
          <p14:tracePt t="57760" x="2628900" y="4141788"/>
          <p14:tracePt t="57781" x="2667000" y="4141788"/>
          <p14:tracePt t="57801" x="2728913" y="4129088"/>
          <p14:tracePt t="57811" x="2741613" y="4129088"/>
          <p14:tracePt t="57833" x="2828925" y="4129088"/>
          <p14:tracePt t="57844" x="2854325" y="4129088"/>
          <p14:tracePt t="57862" x="2879725" y="4141788"/>
          <p14:tracePt t="57862" x="2916238" y="4141788"/>
          <p14:tracePt t="57893" x="2967038" y="4154488"/>
          <p14:tracePt t="57911" x="2979738" y="4154488"/>
          <p14:tracePt t="57923" x="3003550" y="4154488"/>
          <p14:tracePt t="57935" x="3016250" y="4167188"/>
          <p14:tracePt t="57953" x="3054350" y="4167188"/>
          <p14:tracePt t="57975" x="3128963" y="4167188"/>
          <p14:tracePt t="57983" x="3154363" y="4167188"/>
          <p14:tracePt t="58019" x="3241675" y="4167188"/>
          <p14:tracePt t="58021" x="3254375" y="4167188"/>
          <p14:tracePt t="58033" x="3279775" y="4167188"/>
          <p14:tracePt t="58043" x="3305175" y="4167188"/>
          <p14:tracePt t="58066" x="3328988" y="4167188"/>
          <p14:tracePt t="58078" x="3341688" y="4179888"/>
          <p14:tracePt t="58140" x="3467100" y="4179888"/>
          <p14:tracePt t="58154" x="3492500" y="4179888"/>
          <p14:tracePt t="58174" x="3554413" y="4179888"/>
          <p14:tracePt t="58185" x="3579813" y="4179888"/>
          <p14:tracePt t="58205" x="3630613" y="4179888"/>
          <p14:tracePt t="58219" x="3679825" y="4179888"/>
          <p14:tracePt t="58235" x="3705225" y="4179888"/>
          <p14:tracePt t="58250" x="3767138" y="4179888"/>
          <p14:tracePt t="58267" x="3792538" y="4179888"/>
          <p14:tracePt t="58268" x="3830638" y="4179888"/>
          <p14:tracePt t="58279" x="3843338" y="4192588"/>
          <p14:tracePt t="58300" x="3867150" y="4192588"/>
          <p14:tracePt t="58328" x="3879850" y="4192588"/>
          <p14:tracePt t="58722" x="3892550" y="4192588"/>
          <p14:tracePt t="67218" x="3892550" y="4205288"/>
          <p14:tracePt t="68467" x="3905250" y="4205288"/>
          <p14:tracePt t="68487" x="3968750" y="4192588"/>
          <p14:tracePt t="68499" x="4005263" y="4179888"/>
          <p14:tracePt t="68517" x="4068763" y="4154488"/>
          <p14:tracePt t="68528" x="4117975" y="4129088"/>
          <p14:tracePt t="68548" x="4217988" y="4092575"/>
          <p14:tracePt t="68568" x="4330700" y="4067175"/>
          <p14:tracePt t="68577" x="4394200" y="4041775"/>
          <p14:tracePt t="68611" x="4506913" y="4005263"/>
          <p14:tracePt t="68612" x="4556125" y="3979863"/>
          <p14:tracePt t="68628" x="4581525" y="3967163"/>
          <p14:tracePt t="68643" x="4656138" y="3941763"/>
          <p14:tracePt t="68667" x="4681538" y="3916363"/>
          <p14:tracePt t="68668" x="4732338" y="3905250"/>
          <p14:tracePt t="68672" x="4768850" y="3879850"/>
          <p14:tracePt t="68689" x="4819650" y="3854450"/>
          <p14:tracePt t="68701" x="4956175" y="3803650"/>
          <p14:tracePt t="68719" x="5032375" y="3779838"/>
          <p14:tracePt t="68731" x="5132388" y="3716338"/>
          <p14:tracePt t="68750" x="5157788" y="3703638"/>
          <p14:tracePt t="68751" x="5181600" y="3692525"/>
          <p14:tracePt t="68827" x="5357813" y="3554413"/>
          <p14:tracePt t="68832" x="5407025" y="3503613"/>
          <p14:tracePt t="68842" x="5432425" y="3479800"/>
          <p14:tracePt t="68861" x="5495925" y="3429000"/>
          <p14:tracePt t="68873" x="5519738" y="3416300"/>
          <p14:tracePt t="68891" x="5570538" y="3378200"/>
          <p14:tracePt t="68914" x="5619750" y="3328988"/>
          <p14:tracePt t="68920" x="5657850" y="3316288"/>
          <p14:tracePt t="68961" x="5783263" y="3216275"/>
          <p14:tracePt t="68972" x="5832475" y="3165475"/>
          <p14:tracePt t="68981" x="5870575" y="3141663"/>
          <p14:tracePt t="69002" x="5995988" y="3054350"/>
          <p14:tracePt t="69018" x="6108700" y="2965450"/>
          <p14:tracePt t="69033" x="6170613" y="2941638"/>
          <p14:tracePt t="69049" x="6270625" y="2878138"/>
          <p14:tracePt t="69062" x="6308725" y="2840038"/>
          <p14:tracePt t="69084" x="6383338" y="2816225"/>
          <p14:tracePt t="69092" x="6408738" y="2803525"/>
          <p14:tracePt t="69376" x="6446838" y="2765425"/>
          <p14:tracePt t="69388" x="6459538" y="2752725"/>
          <p14:tracePt t="69426" x="6496050" y="2716213"/>
          <p14:tracePt t="69427" x="6508750" y="2703513"/>
          <p14:tracePt t="69453" x="6572250" y="2652713"/>
          <p14:tracePt t="69467" x="6621463" y="2603500"/>
          <p14:tracePt t="69487" x="6708775" y="2540000"/>
          <p14:tracePt t="69498" x="6746875" y="2490788"/>
          <p14:tracePt t="69519" x="6859588" y="2414588"/>
          <p14:tracePt t="69531" x="6897688" y="2378075"/>
          <p14:tracePt t="69532" x="6921500" y="2352675"/>
          <p14:tracePt t="69592" x="7010400" y="2265363"/>
          <p14:tracePt t="69608" x="7021513" y="2265363"/>
          <p14:tracePt t="69628" x="7097713" y="2178050"/>
          <p14:tracePt t="69659" x="7172325" y="2114550"/>
          <p14:tracePt t="69669" x="7197725" y="2089150"/>
          <p14:tracePt t="69711" x="7272338" y="2039938"/>
          <p14:tracePt t="69722" x="7272338" y="2027238"/>
          <p14:tracePt t="69732" x="7285038" y="2027238"/>
          <p14:tracePt t="69751" x="7297738" y="2014538"/>
          <p14:tracePt t="69849" x="7323138" y="1978025"/>
          <p14:tracePt t="69861" x="7335838" y="1978025"/>
          <p14:tracePt t="69873" x="7335838" y="1965325"/>
          <p14:tracePt t="69891" x="7359650" y="1952625"/>
          <p14:tracePt t="69903" x="7359650" y="1939925"/>
          <p14:tracePt t="69921" x="7372350" y="1939925"/>
          <p14:tracePt t="69943" x="7385050" y="1927225"/>
          <p14:tracePt t="69992" x="7397750" y="1901825"/>
          <p14:tracePt t="70014" x="7423150" y="1876425"/>
          <p14:tracePt t="70015" x="7448550" y="1852613"/>
          <p14:tracePt t="70032" x="7472363" y="1839913"/>
          <p14:tracePt t="70045" x="7523163" y="1789113"/>
          <p14:tracePt t="70063" x="7535863" y="1776413"/>
          <p14:tracePt t="70075" x="7572375" y="1739900"/>
          <p14:tracePt t="70093" x="7610475" y="1714500"/>
          <p14:tracePt t="70114" x="7635875" y="1689100"/>
          <p14:tracePt t="70123" x="7648575" y="1689100"/>
          <p14:tracePt t="70143" x="7648575" y="1676400"/>
          <p14:tracePt t="70154" x="7661275" y="1676400"/>
          <p14:tracePt t="70174" x="7673975" y="1676400"/>
          <p14:tracePt t="70204" x="7685088" y="1663700"/>
          <p14:tracePt t="70221" x="7710488" y="1663700"/>
          <p14:tracePt t="70235" x="7723188" y="1663700"/>
          <p14:tracePt t="70297" x="7761288" y="1663700"/>
          <p14:tracePt t="70529" x="7785100" y="1652588"/>
          <p14:tracePt t="70548" x="7848600" y="1614488"/>
          <p14:tracePt t="70560" x="7910513" y="1576388"/>
          <p14:tracePt t="70578" x="7935913" y="1563688"/>
          <p14:tracePt t="70579" x="7961313" y="1552575"/>
          <p14:tracePt t="70590" x="7961313" y="1539875"/>
          <p14:tracePt t="70625" x="8010525" y="1514475"/>
          <p14:tracePt t="70628" x="8010525" y="1501775"/>
          <p14:tracePt t="70654" x="8035925" y="1489075"/>
          <p14:tracePt t="70659" x="8061325" y="1476375"/>
          <p14:tracePt t="70669" x="8086725" y="1463675"/>
          <p14:tracePt t="70689" x="8110538" y="1450975"/>
          <p14:tracePt t="70701" x="8135938" y="1439863"/>
          <p14:tracePt t="70725" x="8161338" y="1427163"/>
          <p14:tracePt t="70736" x="8161338" y="1414463"/>
          <p14:tracePt t="70737" x="8174038" y="1401763"/>
          <p14:tracePt t="70750" x="8186738" y="1389063"/>
          <p14:tracePt t="70770" x="8223250" y="1350963"/>
          <p14:tracePt t="70782" x="8248650" y="1314450"/>
          <p14:tracePt t="70786" x="8261350" y="1301750"/>
          <p14:tracePt t="70800" x="8274050" y="1276350"/>
          <p14:tracePt t="70810" x="8286750" y="1263650"/>
          <p14:tracePt t="70832" x="8299450" y="1238250"/>
          <p14:tracePt t="70861" x="8299450" y="1227138"/>
          <p14:tracePt t="70873" x="8312150" y="1227138"/>
          <p14:tracePt t="70891" x="8312150" y="1214438"/>
          <p14:tracePt t="70950" x="8324850" y="1214438"/>
          <p14:tracePt t="71688" x="8335963" y="1227138"/>
          <p14:tracePt t="71701" x="8335963" y="1238250"/>
          <p14:tracePt t="71720" x="8361363" y="1263650"/>
          <p14:tracePt t="71733" x="8361363" y="1289050"/>
          <p14:tracePt t="71734" x="8361363" y="1301750"/>
          <p14:tracePt t="71750" x="8374063" y="1314450"/>
          <p14:tracePt t="71763" x="8386763" y="1339850"/>
          <p14:tracePt t="71803" x="8412163" y="1414463"/>
          <p14:tracePt t="71832" x="8424863" y="1476375"/>
          <p14:tracePt t="71862" x="8424863" y="1539875"/>
          <p14:tracePt t="71893" x="8424863" y="1563688"/>
          <p14:tracePt t="71904" x="8424863" y="1576388"/>
          <p14:tracePt t="71943" x="8424863" y="1601788"/>
          <p14:tracePt t="71953" x="8424863" y="1614488"/>
          <p14:tracePt t="71966" x="8424863" y="1627188"/>
          <p14:tracePt t="71984" x="8424863" y="1663700"/>
          <p14:tracePt t="72004" x="8435975" y="1714500"/>
          <p14:tracePt t="72015" x="8435975" y="1727200"/>
          <p14:tracePt t="72034" x="8435975" y="1776413"/>
          <p14:tracePt t="72094" x="8435975" y="1827213"/>
          <p14:tracePt t="72106" x="8435975" y="1839913"/>
          <p14:tracePt t="72124" x="8435975" y="1852613"/>
          <p14:tracePt t="72145" x="8435975" y="1865313"/>
          <p14:tracePt t="72237" x="8435975" y="1876425"/>
          <p14:tracePt t="73783" x="8461375" y="1814513"/>
          <p14:tracePt t="73795" x="8486775" y="1789113"/>
          <p14:tracePt t="73814" x="8499475" y="1739900"/>
          <p14:tracePt t="73825" x="8512175" y="1727200"/>
          <p14:tracePt t="73844" x="8524875" y="1689100"/>
          <p14:tracePt t="73856" x="8537575" y="1652588"/>
          <p14:tracePt t="73857" x="8548688" y="1627188"/>
          <p14:tracePt t="73877" x="8561388" y="1563688"/>
          <p14:tracePt t="73894" x="8574088" y="1539875"/>
          <p14:tracePt t="73904" x="8586788" y="1501775"/>
          <p14:tracePt t="73941" x="8599488" y="1463675"/>
          <p14:tracePt t="73955" x="8599488" y="1439863"/>
          <p14:tracePt t="73967" x="8599488" y="1414463"/>
          <p14:tracePt t="73986" x="8599488" y="1376363"/>
          <p14:tracePt t="74004" x="8599488" y="1339850"/>
          <p14:tracePt t="74028" x="8599488" y="1263650"/>
          <p14:tracePt t="74047" x="8599488" y="1227138"/>
          <p14:tracePt t="74067" x="8599488" y="1214438"/>
          <p14:tracePt t="74099" x="8599488" y="1201738"/>
          <p14:tracePt t="74135" x="8586788" y="1189038"/>
          <p14:tracePt t="74158" x="8574088" y="1176338"/>
          <p14:tracePt t="74170" x="8574088" y="1163638"/>
          <p14:tracePt t="74188" x="8561388" y="1163638"/>
          <p14:tracePt t="74200" x="8561388" y="1150938"/>
          <p14:tracePt t="74223" x="8537575" y="1125538"/>
          <p14:tracePt t="74238" x="8524875" y="1125538"/>
          <p14:tracePt t="74249" x="8524875" y="1114425"/>
          <p14:tracePt t="74289" x="8512175" y="1076325"/>
          <p14:tracePt t="74309" x="8499475" y="1076325"/>
          <p14:tracePt t="74329" x="8486775" y="1063625"/>
          <p14:tracePt t="74342" x="8486775" y="1050925"/>
          <p14:tracePt t="74371" x="8486775" y="1038225"/>
          <p14:tracePt t="74925" x="8524875" y="1038225"/>
          <p14:tracePt t="74935" x="8537575" y="1050925"/>
          <p14:tracePt t="74955" x="8561388" y="1063625"/>
          <p14:tracePt t="74986" x="8599488" y="1089025"/>
          <p14:tracePt t="75051" x="8686800" y="1163638"/>
          <p14:tracePt t="75061" x="8724900" y="1201738"/>
          <p14:tracePt t="75077" x="8737600" y="1214438"/>
          <p14:tracePt t="75098" x="8763000" y="1238250"/>
          <p14:tracePt t="75108" x="8774113" y="1250950"/>
          <p14:tracePt t="75134" x="8786813" y="1289050"/>
          <p14:tracePt t="75136" x="8799513" y="1301750"/>
          <p14:tracePt t="75172" x="8812213" y="1314450"/>
          <p14:tracePt t="75173" x="8824913" y="1339850"/>
          <p14:tracePt t="75201" x="8824913" y="1350963"/>
          <p14:tracePt t="75218" x="8824913" y="1363663"/>
          <p14:tracePt t="75239" x="8837613" y="1376363"/>
          <p14:tracePt t="75249" x="8837613" y="1389063"/>
          <p14:tracePt t="75299" x="8837613" y="1401763"/>
          <p14:tracePt t="75301" x="8837613" y="1414463"/>
          <p14:tracePt t="75309" x="8837613" y="1439863"/>
          <p14:tracePt t="75341" x="8837613" y="1450975"/>
          <p14:tracePt t="75359" x="8837613" y="1476375"/>
          <p14:tracePt t="75390" x="8837613" y="1489075"/>
          <p14:tracePt t="75441" x="8837613" y="1501775"/>
          <p14:tracePt t="75450" x="8824913" y="1501775"/>
          <p14:tracePt t="75513" x="8824913" y="1514475"/>
          <p14:tracePt t="75763" x="8824913" y="1527175"/>
          <p14:tracePt t="75825" x="8812213" y="1527175"/>
          <p14:tracePt t="75847" x="8799513" y="1539875"/>
          <p14:tracePt t="75857" x="8786813" y="1539875"/>
          <p14:tracePt t="75875" x="8774113" y="1552575"/>
          <p14:tracePt t="75887" x="8763000" y="1552575"/>
          <p14:tracePt t="75906" x="8750300" y="1552575"/>
          <p14:tracePt t="75936" x="8737600" y="1563688"/>
          <p14:tracePt t="76002" x="8724900" y="1563688"/>
          <p14:tracePt t="76128" x="8712200" y="1563688"/>
          <p14:tracePt t="76863" x="8712200" y="1576388"/>
          <p14:tracePt t="76878" x="8712200" y="1589088"/>
          <p14:tracePt t="76889" x="8712200" y="1601788"/>
          <p14:tracePt t="76907" x="8712200" y="1614488"/>
          <p14:tracePt t="76920" x="8712200" y="1627188"/>
          <p14:tracePt t="76937" x="8712200" y="1652588"/>
          <p14:tracePt t="76938" x="8712200" y="1689100"/>
          <p14:tracePt t="76957" x="8724900" y="1765300"/>
          <p14:tracePt t="76967" x="8737600" y="1789113"/>
          <p14:tracePt t="77003" x="8737600" y="1865313"/>
          <p14:tracePt t="77004" x="8750300" y="1889125"/>
          <p14:tracePt t="77026" x="8763000" y="1939925"/>
          <p14:tracePt t="77027" x="8763000" y="1978025"/>
          <p14:tracePt t="77048" x="8774113" y="2039938"/>
          <p14:tracePt t="77061" x="8774113" y="2065338"/>
          <p14:tracePt t="77079" x="8786813" y="2114550"/>
          <p14:tracePt t="77092" x="8786813" y="2139950"/>
          <p14:tracePt t="77111" x="8799513" y="2190750"/>
          <p14:tracePt t="77130" x="8799513" y="2227263"/>
          <p14:tracePt t="77169" x="8824913" y="2278063"/>
          <p14:tracePt t="77190" x="8824913" y="2303463"/>
          <p14:tracePt t="77200" x="8837613" y="2314575"/>
          <p14:tracePt t="77220" x="8837613" y="2352675"/>
          <p14:tracePt t="77233" x="8850313" y="2365375"/>
          <p14:tracePt t="77234" x="8850313" y="2378075"/>
          <p14:tracePt t="77253" x="8850313" y="2390775"/>
          <p14:tracePt t="77254" x="8850313" y="2403475"/>
          <p14:tracePt t="77282" x="8850313" y="2427288"/>
          <p14:tracePt t="77283" x="8850313" y="2439988"/>
          <p14:tracePt t="77301" x="8850313" y="2465388"/>
          <p14:tracePt t="77312" x="8863013" y="2516188"/>
          <p14:tracePt t="77340" x="8863013" y="2540000"/>
          <p14:tracePt t="77342" x="8863013" y="2565400"/>
          <p14:tracePt t="77343" x="8863013" y="2578100"/>
          <p14:tracePt t="77392" x="8863013" y="2616200"/>
          <p14:tracePt t="77422" x="8863013" y="2627313"/>
          <p14:tracePt t="77579" x="8863013" y="2640013"/>
          <p14:tracePt t="81205" x="8850313" y="2640013"/>
          <p14:tracePt t="81286" x="8850313" y="2652713"/>
          <p14:tracePt t="81452" x="8837613" y="2652713"/>
          <p14:tracePt t="83387" x="8863013" y="2640013"/>
          <p14:tracePt t="83388" x="8886825" y="2640013"/>
          <p14:tracePt t="83410" x="8950325" y="2616200"/>
          <p14:tracePt t="83420" x="8986838" y="2616200"/>
          <p14:tracePt t="83441" x="9063038" y="2603500"/>
          <p14:tracePt t="83451" x="9099550" y="2603500"/>
          <p14:tracePt t="83452" x="9124950" y="2603500"/>
          <p14:tracePt t="83471" x="9150350" y="2603500"/>
          <p14:tracePt t="83472" x="9188450" y="2603500"/>
          <p14:tracePt t="83537" x="9301163" y="2616200"/>
          <p14:tracePt t="83543" x="9312275" y="2627313"/>
          <p14:tracePt t="83563" x="9350375" y="2627313"/>
          <p14:tracePt t="83583" x="9388475" y="2640013"/>
          <p14:tracePt t="83593" x="9401175" y="2640013"/>
          <p14:tracePt t="83613" x="9437688" y="2652713"/>
          <p14:tracePt t="83666" x="9450388" y="2665413"/>
          <p14:tracePt t="83784" x="9463088" y="2665413"/>
          <p14:tracePt t="84067" x="9463088" y="2678113"/>
          <p14:tracePt t="85675" x="9488488" y="2678113"/>
          <p14:tracePt t="85676" x="9501188" y="2678113"/>
          <p14:tracePt t="85685" x="9513888" y="2678113"/>
          <p14:tracePt t="85705" x="9575800" y="2678113"/>
          <p14:tracePt t="85718" x="9613900" y="2690813"/>
          <p14:tracePt t="85736" x="9713913" y="2703513"/>
          <p14:tracePt t="85751" x="9750425" y="2703513"/>
          <p14:tracePt t="85766" x="9839325" y="2728913"/>
          <p14:tracePt t="85778" x="9875838" y="2728913"/>
          <p14:tracePt t="85801" x="9939338" y="2752725"/>
          <p14:tracePt t="85817" x="10001250" y="2752725"/>
          <p14:tracePt t="85837" x="10026650" y="2752725"/>
          <p14:tracePt t="85883" x="10152063" y="2765425"/>
          <p14:tracePt t="85907" x="10188575" y="2765425"/>
          <p14:tracePt t="85919" x="10201275" y="2765425"/>
          <p14:tracePt t="85937" x="10213975" y="2765425"/>
          <p14:tracePt t="85950" x="10226675" y="2765425"/>
          <p14:tracePt t="86034" x="10239375" y="2765425"/>
          <p14:tracePt t="86060" x="10252075" y="2765425"/>
          <p14:tracePt t="86081" x="10264775" y="2765425"/>
          <p14:tracePt t="86109" x="10288588" y="2765425"/>
          <p14:tracePt t="86130" x="10313988" y="2765425"/>
          <p14:tracePt t="86168" x="10339388" y="2765425"/>
          <p14:tracePt t="86169" x="10352088" y="2765425"/>
          <p14:tracePt t="86199" x="10377488" y="2752725"/>
          <p14:tracePt t="86200" x="10390188" y="2752725"/>
          <p14:tracePt t="86251" x="10401300" y="2752725"/>
          <p14:tracePt t="86321" x="10426700" y="2752725"/>
          <p14:tracePt t="86342" x="10426700" y="2740025"/>
          <p14:tracePt t="86364" x="10439400" y="2740025"/>
          <p14:tracePt t="86383" x="10452100" y="2740025"/>
          <p14:tracePt t="86435" x="10464800" y="2740025"/>
          <p14:tracePt t="86454" x="10477500" y="2740025"/>
          <p14:tracePt t="86549" x="10490200" y="2740025"/>
          <p14:tracePt t="86575" x="10502900" y="2740025"/>
          <p14:tracePt t="86627" x="10514013" y="2740025"/>
          <p14:tracePt t="86689" x="10526713" y="2740025"/>
          <p14:tracePt t="86707" x="10539413" y="2740025"/>
          <p14:tracePt t="86717" x="10552113" y="2740025"/>
          <p14:tracePt t="86783" x="10564813" y="2740025"/>
          <p14:tracePt t="86784" x="10577513" y="2740025"/>
          <p14:tracePt t="86811" x="10590213" y="2740025"/>
          <p14:tracePt t="86872" x="10602913" y="2740025"/>
          <p14:tracePt t="86941" x="10614025" y="2740025"/>
          <p14:tracePt t="87002" x="10626725" y="2740025"/>
          <p14:tracePt t="87547" x="10626725" y="2752725"/>
          <p14:tracePt t="89611" x="10652125" y="2752725"/>
          <p14:tracePt t="89624" x="10702925" y="2752725"/>
          <p14:tracePt t="89642" x="10739438" y="2752725"/>
          <p14:tracePt t="89654" x="10802938" y="2752725"/>
          <p14:tracePt t="89677" x="10864850" y="2752725"/>
          <p14:tracePt t="89684" x="10902950" y="2752725"/>
          <p14:tracePt t="89702" x="10952163" y="2752725"/>
          <p14:tracePt t="89722" x="10977563" y="2752725"/>
          <p14:tracePt t="89723" x="11002963" y="2752725"/>
          <p14:tracePt t="89734" x="11015663" y="2752725"/>
          <p14:tracePt t="89753" x="11052175" y="2752725"/>
          <p14:tracePt t="89765" x="11064875" y="2752725"/>
          <p14:tracePt t="89802" x="11090275" y="2752725"/>
          <p14:tracePt t="89803" x="11128375" y="2752725"/>
          <p14:tracePt t="89814" x="11141075" y="2752725"/>
          <p14:tracePt t="89826" x="11153775" y="2765425"/>
          <p14:tracePt t="89846" x="11164888" y="2765425"/>
          <p14:tracePt t="89894" x="11177588" y="2765425"/>
          <p14:tracePt t="89944" x="11190288" y="2765425"/>
          <p14:tracePt t="90012" x="11202988" y="2778125"/>
          <p14:tracePt t="90057" x="11215688" y="2778125"/>
          <p14:tracePt t="90058" x="11228388" y="2778125"/>
          <p14:tracePt t="90098" x="11253788" y="2790825"/>
          <p14:tracePt t="90147" x="11266488" y="2790825"/>
          <p14:tracePt t="90189" x="11277600" y="2790825"/>
          <p14:tracePt t="90270" x="11290300" y="2790825"/>
          <p14:tracePt t="90390" x="11303000" y="2790825"/>
          <p14:tracePt t="97188" x="11290300" y="2790825"/>
          <p14:tracePt t="97255" x="11277600" y="2790825"/>
          <p14:tracePt t="97265" x="11266488" y="2790825"/>
          <p14:tracePt t="97285" x="11241088" y="2803525"/>
          <p14:tracePt t="97295" x="11202988" y="2816225"/>
          <p14:tracePt t="97315" x="11141075" y="2828925"/>
          <p14:tracePt t="97325" x="11115675" y="2840038"/>
          <p14:tracePt t="97347" x="11052175" y="2852738"/>
          <p14:tracePt t="97358" x="11028363" y="2865438"/>
          <p14:tracePt t="97378" x="10964863" y="2890838"/>
          <p14:tracePt t="97388" x="10939463" y="2890838"/>
          <p14:tracePt t="97406" x="10877550" y="2916238"/>
          <p14:tracePt t="97421" x="10839450" y="2928938"/>
          <p14:tracePt t="97421" x="10802938" y="2941638"/>
          <p14:tracePt t="97438" x="10764838" y="2952750"/>
          <p14:tracePt t="97489" x="10514013" y="3054350"/>
          <p14:tracePt t="97498" x="10452100" y="3078163"/>
          <p14:tracePt t="97518" x="10288588" y="3141663"/>
          <p14:tracePt t="97531" x="10039350" y="3216275"/>
          <p14:tracePt t="97550" x="9763125" y="3328988"/>
          <p14:tracePt t="97560" x="9663113" y="3367088"/>
          <p14:tracePt t="97580" x="9501188" y="3429000"/>
          <p14:tracePt t="97600" x="9350375" y="3479800"/>
          <p14:tracePt t="97631" x="9150350" y="3554413"/>
          <p14:tracePt t="97642" x="9099550" y="3590925"/>
          <p14:tracePt t="97658" x="8937625" y="3629025"/>
          <p14:tracePt t="97678" x="8863013" y="3654425"/>
          <p14:tracePt t="97686" x="8786813" y="3679825"/>
          <p14:tracePt t="97690" x="8737600" y="3716338"/>
          <p14:tracePt t="97708" x="8574088" y="3792538"/>
          <p14:tracePt t="97719" x="8512175" y="3816350"/>
          <p14:tracePt t="97731" x="8461375" y="3841750"/>
          <p14:tracePt t="97750" x="8386763" y="3867150"/>
          <p14:tracePt t="97770" x="8361363" y="3879850"/>
          <p14:tracePt t="97781" x="8335963" y="3879850"/>
          <p14:tracePt t="97810" x="8324850" y="3879850"/>
          <p14:tracePt t="98085" x="8324850" y="3867150"/>
          <p14:tracePt t="98093" x="8324850" y="3854450"/>
          <p14:tracePt t="98113" x="8324850" y="3841750"/>
          <p14:tracePt t="98124" x="8324850" y="3829050"/>
          <p14:tracePt t="98174" x="8324850" y="3803650"/>
          <p14:tracePt t="98204" x="8324850" y="3792538"/>
          <p14:tracePt t="98235" x="8324850" y="3779838"/>
          <p14:tracePt t="98247" x="8324850" y="3754438"/>
          <p14:tracePt t="98266" x="8324850" y="3703638"/>
          <p14:tracePt t="98297" x="8324850" y="3629025"/>
          <p14:tracePt t="98316" x="8324850" y="3590925"/>
          <p14:tracePt t="98326" x="8335963" y="3579813"/>
          <p14:tracePt t="98346" x="8335963" y="3567113"/>
          <p14:tracePt t="98377" x="8335963" y="3554413"/>
          <p14:tracePt t="98407" x="8335963" y="3541713"/>
          <p14:tracePt t="98497" x="8335963" y="3529013"/>
          <p14:tracePt t="98701" x="8335963" y="3541713"/>
          <p14:tracePt t="98801" x="8335963" y="3554413"/>
          <p14:tracePt t="98874" x="8335963" y="3567113"/>
          <p14:tracePt t="98934" x="8335963" y="3579813"/>
          <p14:tracePt t="98952" x="8335963" y="3590925"/>
          <p14:tracePt t="99003" x="8335963" y="3603625"/>
          <p14:tracePt t="99033" x="8335963" y="3616325"/>
          <p14:tracePt t="99063" x="8335963" y="3629025"/>
          <p14:tracePt t="99075" x="8335963" y="3641725"/>
          <p14:tracePt t="99096" x="8335963" y="3654425"/>
          <p14:tracePt t="99114" x="8335963" y="3667125"/>
          <p14:tracePt t="99123" x="8335963" y="3679825"/>
          <p14:tracePt t="99146" x="8335963" y="3692525"/>
          <p14:tracePt t="99204" x="8335963" y="3703638"/>
          <p14:tracePt t="102591" x="8335963" y="3692525"/>
          <p14:tracePt t="102892" x="8348663" y="3692525"/>
          <p14:tracePt t="102973" x="8374063" y="3679825"/>
          <p14:tracePt t="102983" x="8386763" y="3679825"/>
          <p14:tracePt t="103004" x="8448675" y="3667125"/>
          <p14:tracePt t="103025" x="8512175" y="3654425"/>
          <p14:tracePt t="103033" x="8537575" y="3654425"/>
          <p14:tracePt t="103043" x="8548688" y="3654425"/>
          <p14:tracePt t="103067" x="8624888" y="3629025"/>
          <p14:tracePt t="103077" x="8650288" y="3616325"/>
          <p14:tracePt t="103096" x="8686800" y="3603625"/>
          <p14:tracePt t="103097" x="8724900" y="3590925"/>
          <p14:tracePt t="103107" x="8750300" y="3579813"/>
          <p14:tracePt t="103135" x="8812213" y="3567113"/>
          <p14:tracePt t="103136" x="8837613" y="3567113"/>
          <p14:tracePt t="103171" x="8874125" y="3554413"/>
          <p14:tracePt t="103175" x="8886825" y="3554413"/>
          <p14:tracePt t="103206" x="8886825" y="3541713"/>
          <p14:tracePt t="103216" x="8899525" y="3541713"/>
          <p14:tracePt t="103235" x="8912225" y="3541713"/>
          <p14:tracePt t="103248" x="8924925" y="3541713"/>
          <p14:tracePt t="103266" x="8937625" y="3541713"/>
          <p14:tracePt t="103279" x="8950325" y="3541713"/>
          <p14:tracePt t="103298" x="8963025" y="3541713"/>
          <p14:tracePt t="103326" x="8975725" y="3541713"/>
          <p14:tracePt t="103350" x="8986838" y="3541713"/>
          <p14:tracePt t="103357" x="8999538" y="3541713"/>
          <p14:tracePt t="103379" x="8999538" y="3529013"/>
          <p14:tracePt t="103388" x="9012238" y="3529013"/>
          <p14:tracePt t="103409" x="9037638" y="3516313"/>
          <p14:tracePt t="103421" x="9063038" y="3516313"/>
          <p14:tracePt t="103451" x="9088438" y="3503613"/>
          <p14:tracePt t="103471" x="9099550" y="3503613"/>
          <p14:tracePt t="103474" x="9112250" y="3503613"/>
          <p14:tracePt t="103502" x="9175750" y="3503613"/>
          <p14:tracePt t="103520" x="9199563" y="3490913"/>
          <p14:tracePt t="103531" x="9212263" y="3490913"/>
          <p14:tracePt t="103551" x="9224963" y="3490913"/>
          <p14:tracePt t="103560" x="9237663" y="3479800"/>
          <p14:tracePt t="103661" x="9250363" y="3479800"/>
          <p14:tracePt t="103980" x="9250363" y="3467100"/>
          <p14:tracePt t="106250" x="9275763" y="3467100"/>
          <p14:tracePt t="106264" x="9312275" y="3467100"/>
          <p14:tracePt t="106281" x="9350375" y="3467100"/>
          <p14:tracePt t="106308" x="9463088" y="3467100"/>
          <p14:tracePt t="106332" x="9501188" y="3467100"/>
          <p14:tracePt t="106333" x="9513888" y="3467100"/>
          <p14:tracePt t="106362" x="9550400" y="3467100"/>
          <p14:tracePt t="106392" x="9563100" y="3467100"/>
          <p14:tracePt t="106422" x="9575800" y="3467100"/>
          <p14:tracePt t="106442" x="9613900" y="3467100"/>
          <p14:tracePt t="106452" x="9626600" y="3467100"/>
          <p14:tracePt t="106472" x="9637713" y="3467100"/>
          <p14:tracePt t="106482" x="9650413" y="3467100"/>
          <p14:tracePt t="106503" x="9663113" y="3467100"/>
          <p14:tracePt t="106521" x="9675813" y="3467100"/>
          <p14:tracePt t="106563" x="9688513" y="3467100"/>
          <p14:tracePt t="106593" x="9701213" y="3467100"/>
          <p14:tracePt t="106614" x="9726613" y="3467100"/>
          <p14:tracePt t="106624" x="9739313" y="3454400"/>
          <p14:tracePt t="106647" x="9763125" y="3454400"/>
          <p14:tracePt t="106648" x="9801225" y="3441700"/>
          <p14:tracePt t="106674" x="9875838" y="3441700"/>
          <p14:tracePt t="106691" x="9926638" y="3429000"/>
          <p14:tracePt t="106705" x="9952038" y="3416300"/>
          <p14:tracePt t="106717" x="10013950" y="3390900"/>
          <p14:tracePt t="106735" x="10026650" y="3367088"/>
          <p14:tracePt t="106747" x="10075863" y="3354388"/>
          <p14:tracePt t="106766" x="10113963" y="3341688"/>
          <p14:tracePt t="106779" x="10139363" y="3328988"/>
          <p14:tracePt t="106796" x="10152063" y="3316288"/>
          <p14:tracePt t="106816" x="10164763" y="3316288"/>
          <p14:tracePt t="106868" x="10188575" y="3303588"/>
          <p14:tracePt t="106877" x="10201275" y="3303588"/>
          <p14:tracePt t="106890" x="10213975" y="3303588"/>
          <p14:tracePt t="106908" x="10226675" y="3290888"/>
          <p14:tracePt t="106921" x="10239375" y="3278188"/>
          <p14:tracePt t="106938" x="10252075" y="3278188"/>
          <p14:tracePt t="106949" x="10264775" y="3278188"/>
          <p14:tracePt t="106998" x="10277475" y="3278188"/>
          <p14:tracePt t="107169" x="10288588" y="3278188"/>
          <p14:tracePt t="107332" x="10288588" y="3290888"/>
          <p14:tracePt t="107349" x="10288588" y="3303588"/>
          <p14:tracePt t="107362" x="10288588" y="3316288"/>
          <p14:tracePt t="107392" x="10277475" y="3341688"/>
          <p14:tracePt t="107422" x="10277475" y="3354388"/>
          <p14:tracePt t="107453" x="10277475" y="3367088"/>
          <p14:tracePt t="107473" x="10264775" y="3367088"/>
          <p14:tracePt t="107531" x="10264775" y="3378200"/>
          <p14:tracePt t="108312" x="10288588" y="3378200"/>
          <p14:tracePt t="108332" x="10352088" y="3378200"/>
          <p14:tracePt t="108342" x="10401300" y="3378200"/>
          <p14:tracePt t="108417" x="10915650" y="3378200"/>
          <p14:tracePt t="108435" x="11064875" y="3403600"/>
          <p14:tracePt t="108454" x="11141075" y="3403600"/>
          <p14:tracePt t="108454" x="11177588" y="3416300"/>
          <p14:tracePt t="108466" x="11215688" y="3416300"/>
          <p14:tracePt t="108484" x="11266488" y="3416300"/>
          <p14:tracePt t="108504" x="11303000" y="3416300"/>
          <p14:tracePt t="108514" x="11315700" y="3416300"/>
          <p14:tracePt t="108566" x="11366500" y="3416300"/>
          <p14:tracePt t="108579" x="11390313" y="3416300"/>
          <p14:tracePt t="108596" x="11415713" y="3416300"/>
          <p14:tracePt t="108607" x="11428413" y="3416300"/>
          <p14:tracePt t="108629" x="11441113" y="3416300"/>
          <p14:tracePt t="108656" x="11453813" y="3416300"/>
          <p14:tracePt t="109283" x="11453813" y="3429000"/>
          <p14:tracePt t="111173" x="11453813" y="3441700"/>
          <p14:tracePt t="111203" x="11428413" y="3441700"/>
          <p14:tracePt t="111216" x="11415713" y="3441700"/>
          <p14:tracePt t="111234" x="11353800" y="3441700"/>
          <p14:tracePt t="111271" x="11290300" y="3454400"/>
          <p14:tracePt t="111273" x="11215688" y="3467100"/>
          <p14:tracePt t="111285" x="11177588" y="3479800"/>
          <p14:tracePt t="111297" x="11102975" y="3490913"/>
          <p14:tracePt t="111315" x="11064875" y="3503613"/>
          <p14:tracePt t="111325" x="11002963" y="3529013"/>
          <p14:tracePt t="111346" x="10864850" y="3567113"/>
          <p14:tracePt t="111358" x="10828338" y="3579813"/>
          <p14:tracePt t="111376" x="10726738" y="3616325"/>
          <p14:tracePt t="111389" x="10664825" y="3654425"/>
          <p14:tracePt t="111408" x="10564813" y="3703638"/>
          <p14:tracePt t="111419" x="10526713" y="3703638"/>
          <p14:tracePt t="111438" x="10439400" y="3741738"/>
          <p14:tracePt t="111457" x="10377488" y="3754438"/>
          <p14:tracePt t="111467" x="10352088" y="3767138"/>
          <p14:tracePt t="111488" x="10301288" y="3767138"/>
          <p14:tracePt t="111498" x="10288588" y="3779838"/>
          <p14:tracePt t="111518" x="10226675" y="3779838"/>
          <p14:tracePt t="111532" x="10188575" y="3792538"/>
          <p14:tracePt t="111548" x="10139363" y="3792538"/>
          <p14:tracePt t="111560" x="10113963" y="3792538"/>
          <p14:tracePt t="111604" x="10075863" y="3792538"/>
          <p14:tracePt t="111630" x="10064750" y="3792538"/>
          <p14:tracePt t="111639" x="10052050" y="3792538"/>
          <p14:tracePt t="111659" x="10026650" y="3792538"/>
          <p14:tracePt t="111670" x="9988550" y="3792538"/>
          <p14:tracePt t="111689" x="9913938" y="3792538"/>
          <p14:tracePt t="111700" x="9875838" y="3792538"/>
          <p14:tracePt t="111785" x="9650413" y="3803650"/>
          <p14:tracePt t="111803" x="9601200" y="3803650"/>
          <p14:tracePt t="111813" x="9575800" y="3803650"/>
          <p14:tracePt t="111831" x="9513888" y="3803650"/>
          <p14:tracePt t="111841" x="9488488" y="3803650"/>
          <p14:tracePt t="111861" x="9437688" y="3803650"/>
          <p14:tracePt t="111873" x="9413875" y="3816350"/>
          <p14:tracePt t="111892" x="9350375" y="3816350"/>
          <p14:tracePt t="111903" x="9337675" y="3816350"/>
          <p14:tracePt t="111929" x="9301163" y="3816350"/>
          <p14:tracePt t="111931" x="9288463" y="3816350"/>
          <p14:tracePt t="111954" x="9263063" y="3816350"/>
          <p14:tracePt t="111973" x="9250363" y="3816350"/>
          <p14:tracePt t="111984" x="9237663" y="3816350"/>
          <p14:tracePt t="112045" x="9224963" y="3816350"/>
          <p14:tracePt t="112162" x="9212263" y="3816350"/>
          <p14:tracePt t="112185" x="9199563" y="3829050"/>
          <p14:tracePt t="112205" x="9188450" y="3841750"/>
          <p14:tracePt t="112217" x="9175750" y="3841750"/>
          <p14:tracePt t="112235" x="9163050" y="3854450"/>
          <p14:tracePt t="112266" x="9150350" y="3854450"/>
          <p14:tracePt t="112280" x="9137650" y="3854450"/>
          <p14:tracePt t="112317" x="9124950" y="3854450"/>
          <p14:tracePt t="112347" x="9124950" y="3867150"/>
          <p14:tracePt t="112388" x="9112250" y="3867150"/>
          <p14:tracePt t="112474" x="9112250" y="3879850"/>
          <p14:tracePt t="112641" x="9099550" y="3879850"/>
          <p14:tracePt t="112764" x="9088438" y="3879850"/>
          <p14:tracePt t="112812" x="9075738" y="3892550"/>
          <p14:tracePt t="112843" x="9063038" y="3892550"/>
          <p14:tracePt t="112872" x="9063038" y="3905250"/>
          <p14:tracePt t="112904" x="9050338" y="3905250"/>
          <p14:tracePt t="112943" x="9037638" y="3916363"/>
          <p14:tracePt t="112984" x="9024938" y="3916363"/>
          <p14:tracePt t="113004" x="9024938" y="3929063"/>
          <p14:tracePt t="113135" x="9012238" y="3929063"/>
          <p14:tracePt t="113540" x="8986838" y="3941763"/>
          <p14:tracePt t="113560" x="8950325" y="3967163"/>
          <p14:tracePt t="113580" x="8924925" y="3979863"/>
          <p14:tracePt t="113612" x="8912225" y="3979863"/>
          <p14:tracePt t="113623" x="8912225" y="3992563"/>
          <p14:tracePt t="113641" x="8899525" y="3992563"/>
          <p14:tracePt t="113691" x="8886825" y="3992563"/>
          <p14:tracePt t="113732" x="8874125" y="4005263"/>
          <p14:tracePt t="113752" x="8863013" y="4005263"/>
          <p14:tracePt t="113782" x="8850313" y="4017963"/>
          <p14:tracePt t="113797" x="8824913" y="4017963"/>
          <p14:tracePt t="113814" x="8824913" y="4029075"/>
          <p14:tracePt t="113871" x="8799513" y="4029075"/>
          <p14:tracePt t="113874" x="8799513" y="4041775"/>
          <p14:tracePt t="113927" x="8786813" y="4041775"/>
          <p14:tracePt t="114045" x="8774113" y="4054475"/>
          <p14:tracePt t="118921" x="8786813" y="4054475"/>
          <p14:tracePt t="118949" x="8799513" y="4054475"/>
          <p14:tracePt t="118972" x="8812213" y="4054475"/>
          <p14:tracePt t="118982" x="8837613" y="4054475"/>
          <p14:tracePt t="119002" x="8837613" y="4067175"/>
          <p14:tracePt t="119013" x="8850313" y="4067175"/>
          <p14:tracePt t="119033" x="8874125" y="4079875"/>
          <p14:tracePt t="119051" x="8886825" y="4079875"/>
          <p14:tracePt t="119063" x="8899525" y="4079875"/>
          <p14:tracePt t="119076" x="8924925" y="4105275"/>
          <p14:tracePt t="119122" x="8975725" y="4129088"/>
          <p14:tracePt t="119127" x="8999538" y="4129088"/>
          <p14:tracePt t="119146" x="9024938" y="4141788"/>
          <p14:tracePt t="119154" x="9050338" y="4141788"/>
          <p14:tracePt t="119175" x="9075738" y="4167188"/>
          <p14:tracePt t="119185" x="9099550" y="4167188"/>
          <p14:tracePt t="119204" x="9137650" y="4179888"/>
          <p14:tracePt t="119217" x="9163050" y="4179888"/>
          <p14:tracePt t="119235" x="9175750" y="4179888"/>
          <p14:tracePt t="119285" x="9188450" y="4179888"/>
          <p14:tracePt t="119346" x="9199563" y="4192588"/>
          <p14:tracePt t="119392" x="9212263" y="4192588"/>
          <p14:tracePt t="119437" x="9224963" y="4192588"/>
          <p14:tracePt t="119629" x="9237663" y="4192588"/>
          <p14:tracePt t="121267" x="9250363" y="4192588"/>
          <p14:tracePt t="121328" x="9263063" y="4192588"/>
          <p14:tracePt t="121359" x="9275763" y="4192588"/>
          <p14:tracePt t="121379" x="9288463" y="4192588"/>
          <p14:tracePt t="121427" x="9301163" y="4192588"/>
          <p14:tracePt t="121440" x="9312275" y="4192588"/>
          <p14:tracePt t="121471" x="9324975" y="4192588"/>
          <p14:tracePt t="121501" x="9337675" y="4192588"/>
          <p14:tracePt t="121502" x="9350375" y="4192588"/>
          <p14:tracePt t="121559" x="9375775" y="4192588"/>
          <p14:tracePt t="121582" x="9388475" y="4192588"/>
          <p14:tracePt t="121622" x="9401175" y="4192588"/>
          <p14:tracePt t="121642" x="9413875" y="4205288"/>
          <p14:tracePt t="121653" x="9424988" y="4205288"/>
          <p14:tracePt t="121706" x="9450388" y="4205288"/>
          <p14:tracePt t="121709" x="9501188" y="4217988"/>
          <p14:tracePt t="121712" x="9513888" y="4217988"/>
          <p14:tracePt t="121734" x="9537700" y="4217988"/>
          <p14:tracePt t="121754" x="9550400" y="4217988"/>
          <p14:tracePt t="121784" x="9563100" y="4217988"/>
          <p14:tracePt t="121795" x="9575800" y="4217988"/>
          <p14:tracePt t="121818" x="9588500" y="4217988"/>
          <p14:tracePt t="121849" x="9626600" y="4217988"/>
          <p14:tracePt t="121875" x="9637713" y="4217988"/>
          <p14:tracePt t="121887" x="9650413" y="4217988"/>
          <p14:tracePt t="121907" x="9675813" y="4217988"/>
          <p14:tracePt t="121925" x="9688513" y="4217988"/>
          <p14:tracePt t="121936" x="9701213" y="4217988"/>
          <p14:tracePt t="121937" x="9713913" y="4217988"/>
          <p14:tracePt t="121958" x="9750425" y="4217988"/>
          <p14:tracePt t="121967" x="9763125" y="4217988"/>
          <p14:tracePt t="122002" x="9788525" y="4217988"/>
          <p14:tracePt t="122005" x="9801225" y="4217988"/>
          <p14:tracePt t="122026" x="9813925" y="4217988"/>
          <p14:tracePt t="122059" x="9826625" y="4217988"/>
          <p14:tracePt t="122098" x="9839325" y="4217988"/>
          <p14:tracePt t="122107" x="9852025" y="4217988"/>
          <p14:tracePt t="122128" x="9875838" y="4217988"/>
          <p14:tracePt t="122218" x="10026650" y="4217988"/>
          <p14:tracePt t="122231" x="10039350" y="4217988"/>
          <p14:tracePt t="122299" x="10052050" y="4217988"/>
          <p14:tracePt t="122444" x="10064750" y="4217988"/>
          <p14:tracePt t="125377" x="10113963" y="4192588"/>
          <p14:tracePt t="125397" x="10177463" y="4192588"/>
          <p14:tracePt t="125404" x="10226675" y="4179888"/>
          <p14:tracePt t="125424" x="10326688" y="4154488"/>
          <p14:tracePt t="125434" x="10377488" y="4154488"/>
          <p14:tracePt t="125455" x="10477500" y="4129088"/>
          <p14:tracePt t="125467" x="10539413" y="4129088"/>
          <p14:tracePt t="125485" x="10614025" y="4105275"/>
          <p14:tracePt t="125498" x="10664825" y="4092575"/>
          <p14:tracePt t="125515" x="10739438" y="4092575"/>
          <p14:tracePt t="125529" x="10815638" y="4079875"/>
          <p14:tracePt t="125548" x="10839450" y="4079875"/>
          <p14:tracePt t="125549" x="10864850" y="4079875"/>
          <p14:tracePt t="125567" x="10877550" y="4079875"/>
          <p14:tracePt t="125595" x="10915650" y="4079875"/>
          <p14:tracePt t="125606" x="10939463" y="4079875"/>
          <p14:tracePt t="125627" x="11002963" y="4067175"/>
          <p14:tracePt t="125628" x="11028363" y="4054475"/>
          <p14:tracePt t="125639" x="11064875" y="4054475"/>
          <p14:tracePt t="125657" x="11141075" y="4054475"/>
          <p14:tracePt t="125669" x="11153775" y="4054475"/>
          <p14:tracePt t="125688" x="11190288" y="4054475"/>
          <p14:tracePt t="125700" x="11202988" y="4054475"/>
          <p14:tracePt t="125738" x="11215688" y="4054475"/>
          <p14:tracePt t="125778" x="11228388" y="4054475"/>
          <p14:tracePt t="125798" x="11241088" y="4054475"/>
          <p14:tracePt t="125829" x="11266488" y="4054475"/>
          <p14:tracePt t="125840" x="11277600" y="4054475"/>
          <p14:tracePt t="125871" x="11315700" y="4079875"/>
          <p14:tracePt t="125881" x="11328400" y="4092575"/>
          <p14:tracePt t="125889" x="11341100" y="4092575"/>
          <p14:tracePt t="125911" x="11353800" y="4105275"/>
          <p14:tracePt t="125940" x="11366500" y="4117975"/>
          <p14:tracePt t="125970" x="11377613" y="4117975"/>
          <p14:tracePt t="126024" x="11390313" y="4129088"/>
          <p14:tracePt t="126111" x="11403013" y="4141788"/>
          <p14:tracePt t="126363" x="11415713" y="4141788"/>
          <p14:tracePt t="127550" x="11390313" y="4167188"/>
          <p14:tracePt t="127562" x="11266488" y="4230688"/>
          <p14:tracePt t="127582" x="11102975" y="4305300"/>
          <p14:tracePt t="127608" x="10902950" y="4418013"/>
          <p14:tracePt t="127629" x="10777538" y="4505325"/>
          <p14:tracePt t="127639" x="10715625" y="4543425"/>
          <p14:tracePt t="127659" x="10602913" y="4605338"/>
          <p14:tracePt t="127670" x="10526713" y="4643438"/>
          <p14:tracePt t="127692" x="10377488" y="4705350"/>
          <p14:tracePt t="127723" x="10139363" y="4818063"/>
          <p14:tracePt t="127732" x="10113963" y="4830763"/>
          <p14:tracePt t="127750" x="10039350" y="4856163"/>
          <p14:tracePt t="127762" x="10001250" y="4879975"/>
          <p14:tracePt t="127781" x="9926638" y="4905375"/>
          <p14:tracePt t="127801" x="9863138" y="4918075"/>
          <p14:tracePt t="127815" x="9826625" y="4930775"/>
          <p14:tracePt t="127832" x="9739313" y="4968875"/>
          <p14:tracePt t="127841" x="9701213" y="4968875"/>
          <p14:tracePt t="127932" x="9437688" y="5030788"/>
          <p14:tracePt t="127942" x="9424988" y="5030788"/>
          <p14:tracePt t="127952" x="9401175" y="5043488"/>
          <p14:tracePt t="127972" x="9337675" y="5056188"/>
          <p14:tracePt t="127982" x="9312275" y="5068888"/>
          <p14:tracePt t="128005" x="9250363" y="5068888"/>
          <p14:tracePt t="128007" x="9224963" y="5068888"/>
          <p14:tracePt t="128032" x="9163050" y="5068888"/>
          <p14:tracePt t="128045" x="9150350" y="5068888"/>
          <p14:tracePt t="128063" x="9124950" y="5068888"/>
          <p14:tracePt t="128100" x="9050338" y="5068888"/>
          <p14:tracePt t="128114" x="9037638" y="5068888"/>
          <p14:tracePt t="128123" x="9024938" y="5068888"/>
          <p14:tracePt t="128145" x="8975725" y="5068888"/>
          <p14:tracePt t="128145" x="8950325" y="5068888"/>
          <p14:tracePt t="128174" x="8899525" y="5068888"/>
          <p14:tracePt t="128175" x="8874125" y="5068888"/>
          <p14:tracePt t="128234" x="8737600" y="5043488"/>
          <p14:tracePt t="128251" x="8724900" y="5030788"/>
          <p14:tracePt t="128265" x="8699500" y="5030788"/>
          <p14:tracePt t="128286" x="8686800" y="5030788"/>
          <p14:tracePt t="128592" x="8650288" y="5030788"/>
          <p14:tracePt t="128609" x="8624888" y="5030788"/>
          <p14:tracePt t="128629" x="8586788" y="5030788"/>
          <p14:tracePt t="128639" x="8561388" y="5030788"/>
          <p14:tracePt t="128659" x="8524875" y="5030788"/>
          <p14:tracePt t="128670" x="8512175" y="5030788"/>
          <p14:tracePt t="128690" x="8499475" y="5030788"/>
          <p14:tracePt t="128706" x="8486775" y="5030788"/>
          <p14:tracePt t="128763" x="8474075" y="5030788"/>
          <p14:tracePt t="128859" x="8461375" y="5030788"/>
          <p14:tracePt t="130048" x="8474075" y="5030788"/>
          <p14:tracePt t="132188" x="8486775" y="4981575"/>
          <p14:tracePt t="132201" x="8524875" y="4879975"/>
          <p14:tracePt t="132218" x="8561388" y="4705350"/>
          <p14:tracePt t="132274" x="8624888" y="3216275"/>
          <p14:tracePt t="132299" x="8537575" y="2665413"/>
          <p14:tracePt t="132309" x="8461375" y="2390775"/>
          <p14:tracePt t="132329" x="8312150" y="1852613"/>
          <p14:tracePt t="132342" x="8286750" y="1714500"/>
          <p14:tracePt t="132363" x="8261350" y="1614488"/>
          <p14:tracePt t="132372" x="8248650" y="1563688"/>
          <p14:tracePt t="132419" x="8186738" y="1276350"/>
          <p14:tracePt t="132423" x="8186738" y="1214438"/>
          <p14:tracePt t="132441" x="8174038" y="1150938"/>
          <p14:tracePt t="132441" x="8174038" y="1101725"/>
          <p14:tracePt t="132452" x="8174038" y="1038225"/>
          <p14:tracePt t="132472" x="8161338" y="963613"/>
          <p14:tracePt t="132488" x="8161338" y="925513"/>
          <p14:tracePt t="132501" x="8148638" y="850900"/>
          <p14:tracePt t="132514" x="8135938" y="838200"/>
          <p14:tracePt t="132532" x="8135938" y="812800"/>
          <p14:tracePt t="132545" x="8123238" y="812800"/>
          <p14:tracePt t="132563" x="8099425" y="801688"/>
          <p14:tracePt t="132957" x="8099425" y="812800"/>
          <p14:tracePt t="132967" x="8110538" y="812800"/>
          <p14:tracePt t="132987" x="8123238" y="838200"/>
          <p14:tracePt t="132997" x="8135938" y="838200"/>
          <p14:tracePt t="133019" x="8148638" y="850900"/>
          <p14:tracePt t="133032" x="8161338" y="850900"/>
          <p14:tracePt t="133049" x="8161338" y="863600"/>
          <p14:tracePt t="133099" x="8174038" y="876300"/>
          <p14:tracePt t="133129" x="8186738" y="889000"/>
          <p14:tracePt t="133266" x="8186738" y="901700"/>
          <p14:tracePt t="133563" x="8212138" y="901700"/>
          <p14:tracePt t="133575" x="8223250" y="901700"/>
          <p14:tracePt t="133596" x="8261350" y="889000"/>
          <p14:tracePt t="133606" x="8299450" y="876300"/>
          <p14:tracePt t="133624" x="8348663" y="876300"/>
          <p14:tracePt t="133645" x="8386763" y="876300"/>
          <p14:tracePt t="133655" x="8412163" y="889000"/>
          <p14:tracePt t="133676" x="8461375" y="901700"/>
          <p14:tracePt t="133711" x="8512175" y="925513"/>
          <p14:tracePt t="133716" x="8512175" y="938213"/>
          <p14:tracePt t="133736" x="8548688" y="963613"/>
          <p14:tracePt t="133749" x="8561388" y="976313"/>
          <p14:tracePt t="133766" x="8599488" y="1025525"/>
          <p14:tracePt t="133781" x="8612188" y="1038225"/>
          <p14:tracePt t="133797" x="8624888" y="1076325"/>
          <p14:tracePt t="133817" x="8650288" y="1101725"/>
          <p14:tracePt t="133827" x="8661400" y="1114425"/>
          <p14:tracePt t="133870" x="8686800" y="1176338"/>
          <p14:tracePt t="133881" x="8686800" y="1189038"/>
          <p14:tracePt t="133888" x="8699500" y="1214438"/>
          <p14:tracePt t="133908" x="8712200" y="1227138"/>
          <p14:tracePt t="133923" x="8712200" y="1263650"/>
          <p14:tracePt t="133938" x="8712200" y="1276350"/>
          <p14:tracePt t="133950" x="8724900" y="1301750"/>
          <p14:tracePt t="133969" x="8737600" y="1327150"/>
          <p14:tracePt t="133989" x="8737600" y="1350963"/>
          <p14:tracePt t="134014" x="8737600" y="1363663"/>
          <p14:tracePt t="134054" x="8737600" y="1376363"/>
          <p14:tracePt t="134121" x="8737600" y="1389063"/>
          <p14:tracePt t="134160" x="8737600" y="1401763"/>
          <p14:tracePt t="134190" x="8737600" y="1414463"/>
          <p14:tracePt t="134220" x="8712200" y="1439863"/>
          <p14:tracePt t="134251" x="8699500" y="1450975"/>
          <p14:tracePt t="134281" x="8699500" y="1463675"/>
          <p14:tracePt t="134307" x="8686800" y="1463675"/>
          <p14:tracePt t="134342" x="8686800" y="1476375"/>
          <p14:tracePt t="134393" x="8674100" y="1489075"/>
          <p14:tracePt t="134504" x="8661400" y="1489075"/>
          <p14:tracePt t="135127" x="8661400" y="1514475"/>
          <p14:tracePt t="135141" x="8674100" y="1563688"/>
          <p14:tracePt t="135161" x="8686800" y="1639888"/>
          <p14:tracePt t="135170" x="8699500" y="1701800"/>
          <p14:tracePt t="135191" x="8712200" y="1801813"/>
          <p14:tracePt t="135201" x="8724900" y="1865313"/>
          <p14:tracePt t="135246" x="8812213" y="2190750"/>
          <p14:tracePt t="135264" x="8824913" y="2252663"/>
          <p14:tracePt t="135284" x="8837613" y="2390775"/>
          <p14:tracePt t="135286" x="8850313" y="2452688"/>
          <p14:tracePt t="135312" x="8863013" y="2552700"/>
          <p14:tracePt t="135325" x="8874125" y="2627313"/>
          <p14:tracePt t="135345" x="8886825" y="2690813"/>
          <p14:tracePt t="135363" x="8886825" y="2728913"/>
          <p14:tracePt t="135365" x="8899525" y="2752725"/>
          <p14:tracePt t="135374" x="8899525" y="2778125"/>
          <p14:tracePt t="135397" x="8912225" y="2840038"/>
          <p14:tracePt t="135404" x="8924925" y="2865438"/>
          <p14:tracePt t="135424" x="8924925" y="2916238"/>
          <p14:tracePt t="135436" x="8924925" y="2941638"/>
          <p14:tracePt t="135455" x="8924925" y="2978150"/>
          <p14:tracePt t="135470" x="8937625" y="2990850"/>
          <p14:tracePt t="135484" x="8937625" y="3028950"/>
          <p14:tracePt t="135497" x="8950325" y="3054350"/>
          <p14:tracePt t="135522" x="8950325" y="3116263"/>
          <p14:tracePt t="135535" x="8950325" y="3141663"/>
          <p14:tracePt t="135545" x="8937625" y="3165475"/>
          <p14:tracePt t="135570" x="8937625" y="3190875"/>
          <p14:tracePt t="135571" x="8937625" y="3203575"/>
          <p14:tracePt t="135599" x="8937625" y="3216275"/>
          <p14:tracePt t="135608" x="8937625" y="3228975"/>
          <p14:tracePt t="135630" x="8924925" y="3241675"/>
          <p14:tracePt t="135888" x="8924925" y="3254375"/>
          <p14:tracePt t="135910" x="8924925" y="3267075"/>
          <p14:tracePt t="135919" x="8912225" y="3278188"/>
          <p14:tracePt t="135920" x="8912225" y="3303588"/>
          <p14:tracePt t="135940" x="8912225" y="3341688"/>
          <p14:tracePt t="135950" x="8912225" y="3378200"/>
          <p14:tracePt t="135971" x="8912225" y="3441700"/>
          <p14:tracePt t="135983" x="8912225" y="3479800"/>
          <p14:tracePt t="136027" x="8924925" y="3641725"/>
          <p14:tracePt t="136068" x="8937625" y="3779838"/>
          <p14:tracePt t="136081" x="8937625" y="3803650"/>
          <p14:tracePt t="136091" x="8937625" y="3841750"/>
          <p14:tracePt t="136114" x="8937625" y="3892550"/>
          <p14:tracePt t="136114" x="8937625" y="3905250"/>
          <p14:tracePt t="136144" x="8950325" y="3954463"/>
          <p14:tracePt t="136145" x="8950325" y="3979863"/>
          <p14:tracePt t="136154" x="8950325" y="4005263"/>
          <p14:tracePt t="136173" x="8950325" y="4029075"/>
          <p14:tracePt t="136174" x="8950325" y="4054475"/>
          <p14:tracePt t="136184" x="8963025" y="4092575"/>
          <p14:tracePt t="136204" x="8975725" y="4154488"/>
          <p14:tracePt t="136241" x="8975725" y="4205288"/>
          <p14:tracePt t="136262" x="8986838" y="4241800"/>
          <p14:tracePt t="136263" x="8986838" y="4254500"/>
          <p14:tracePt t="136283" x="8986838" y="4292600"/>
          <p14:tracePt t="136294" x="8986838" y="4305300"/>
          <p14:tracePt t="136314" x="8986838" y="4354513"/>
          <p14:tracePt t="136326" x="8986838" y="4379913"/>
          <p14:tracePt t="136344" x="8986838" y="4430713"/>
          <p14:tracePt t="136357" x="8986838" y="4454525"/>
          <p14:tracePt t="136428" x="8963025" y="4592638"/>
          <p14:tracePt t="136435" x="8950325" y="4605338"/>
          <p14:tracePt t="136794" x="8950325" y="4618038"/>
          <p14:tracePt t="136799" x="8950325" y="4630738"/>
          <p14:tracePt t="136810" x="8950325" y="4643438"/>
          <p14:tracePt t="136835" x="8950325" y="4679950"/>
          <p14:tracePt t="136837" x="8950325" y="4692650"/>
          <p14:tracePt t="136862" x="8950325" y="4743450"/>
          <p14:tracePt t="136872" x="8950325" y="4756150"/>
          <p14:tracePt t="136890" x="8950325" y="4792663"/>
          <p14:tracePt t="136917" x="8950325" y="4818063"/>
          <p14:tracePt t="136941" x="8950325" y="4830763"/>
          <p14:tracePt t="136977" x="8963025" y="4843463"/>
          <p14:tracePt t="136987" x="8963025" y="4856163"/>
          <p14:tracePt t="137016" x="8963025" y="4868863"/>
          <p14:tracePt t="137052" x="8963025" y="4879975"/>
          <p14:tracePt t="137112" x="8963025" y="4892675"/>
          <p14:tracePt t="137375" x="8975725" y="4892675"/>
          <p14:tracePt t="137388" x="8986838" y="4892675"/>
          <p14:tracePt t="137413" x="9012238" y="4905375"/>
          <p14:tracePt t="137457" x="9050338" y="4905375"/>
          <p14:tracePt t="137466" x="9050338" y="4918075"/>
          <p14:tracePt t="137486" x="9063038" y="4918075"/>
          <p14:tracePt t="137527" x="9099550" y="4930775"/>
          <p14:tracePt t="137548" x="9112250" y="4930775"/>
          <p14:tracePt t="137579" x="9124950" y="4930775"/>
          <p14:tracePt t="137608" x="9137650" y="4930775"/>
          <p14:tracePt t="137638" x="9150350" y="4930775"/>
          <p14:tracePt t="137721" x="9163050" y="4930775"/>
          <p14:tracePt t="137750" x="9175750" y="4930775"/>
          <p14:tracePt t="137772" x="9199563" y="4930775"/>
          <p14:tracePt t="137800" x="9212263" y="4930775"/>
          <p14:tracePt t="137810" x="9224963" y="4930775"/>
          <p14:tracePt t="137841" x="9237663" y="4930775"/>
          <p14:tracePt t="137873" x="9250363" y="4930775"/>
          <p14:tracePt t="137942" x="9263063" y="4918075"/>
          <p14:tracePt t="139902" x="9275763" y="4918075"/>
          <p14:tracePt t="139906" x="9288463" y="4918075"/>
          <p14:tracePt t="139924" x="9324975" y="4918075"/>
          <p14:tracePt t="139954" x="9424988" y="4918075"/>
          <p14:tracePt t="139966" x="9463088" y="4918075"/>
          <p14:tracePt t="139984" x="9525000" y="4918075"/>
          <p14:tracePt t="140008" x="9563100" y="4918075"/>
          <p14:tracePt t="140017" x="9588500" y="4918075"/>
          <p14:tracePt t="140036" x="9650413" y="4918075"/>
          <p14:tracePt t="140049" x="9675813" y="4918075"/>
          <p14:tracePt t="140066" x="9726613" y="4918075"/>
          <p14:tracePt t="140078" x="9750425" y="4918075"/>
          <p14:tracePt t="140115" x="9852025" y="4918075"/>
          <p14:tracePt t="140128" x="9863138" y="4918075"/>
          <p14:tracePt t="140138" x="9875838" y="4918075"/>
          <p14:tracePt t="140157" x="9888538" y="4918075"/>
          <p14:tracePt t="140187" x="9901238" y="4918075"/>
          <p14:tracePt t="140238" x="9913938" y="4918075"/>
          <p14:tracePt t="140279" x="9926638" y="4918075"/>
          <p14:tracePt t="140309" x="9939338" y="4918075"/>
          <p14:tracePt t="140341" x="9952038" y="4918075"/>
          <p14:tracePt t="140361" x="9963150" y="4918075"/>
          <p14:tracePt t="140410" x="9975850" y="4918075"/>
          <p14:tracePt t="140440" x="10001250" y="4918075"/>
          <p14:tracePt t="140472" x="10013950" y="4918075"/>
          <p14:tracePt t="140482" x="10026650" y="4918075"/>
          <p14:tracePt t="140501" x="10039350" y="4918075"/>
          <p14:tracePt t="140513" x="10052050" y="4918075"/>
          <p14:tracePt t="140566" x="10064750" y="4918075"/>
          <p14:tracePt t="140611" x="10075863" y="4918075"/>
          <p14:tracePt t="140814" x="10088563" y="4918075"/>
          <p14:tracePt t="141380" x="10139363" y="4918075"/>
          <p14:tracePt t="141390" x="10164763" y="4918075"/>
          <p14:tracePt t="141418" x="10252075" y="4905375"/>
          <p14:tracePt t="141440" x="10313988" y="4905375"/>
          <p14:tracePt t="141450" x="10352088" y="4905375"/>
          <p14:tracePt t="141470" x="10426700" y="4892675"/>
          <p14:tracePt t="141485" x="10490200" y="4879975"/>
          <p14:tracePt t="141500" x="10539413" y="4879975"/>
          <p14:tracePt t="141512" x="10577513" y="4879975"/>
          <p14:tracePt t="141531" x="10664825" y="4879975"/>
          <p14:tracePt t="141574" x="10828338" y="4856163"/>
          <p14:tracePt t="141611" x="10864850" y="4843463"/>
          <p14:tracePt t="141612" x="10877550" y="4843463"/>
          <p14:tracePt t="141642" x="10915650" y="4843463"/>
          <p14:tracePt t="141654" x="10928350" y="4843463"/>
          <p14:tracePt t="141672" x="10952163" y="4843463"/>
          <p14:tracePt t="141685" x="10964863" y="4843463"/>
          <p14:tracePt t="141734" x="10977563" y="4843463"/>
          <p14:tracePt t="141783" x="10977563" y="4830763"/>
          <p14:tracePt t="141825" x="10990263" y="4830763"/>
          <p14:tracePt t="141853" x="11002963" y="4818063"/>
          <p14:tracePt t="141854" x="11028363" y="4818063"/>
          <p14:tracePt t="141877" x="11064875" y="4818063"/>
          <p14:tracePt t="141894" x="11128375" y="4818063"/>
          <p14:tracePt t="141904" x="11164888" y="4818063"/>
          <p14:tracePt t="141924" x="11215688" y="4805363"/>
          <p14:tracePt t="141955" x="11241088" y="4805363"/>
          <p14:tracePt t="141967" x="11253788" y="4805363"/>
          <p14:tracePt t="142157" x="11266488" y="4805363"/>
          <p14:tracePt t="142218" x="11266488" y="4792663"/>
          <p14:tracePt t="142238" x="11277600" y="4792663"/>
          <p14:tracePt t="142267" x="11303000" y="4792663"/>
          <p14:tracePt t="142299" x="11315700" y="4792663"/>
          <p14:tracePt t="142342" x="11328400" y="4792663"/>
          <p14:tracePt t="142419" x="11341100" y="4792663"/>
          <p14:tracePt t="142968" x="11341100" y="4805363"/>
          <p14:tracePt t="143016" x="11341100" y="4818063"/>
          <p14:tracePt t="143067" x="11341100" y="4830763"/>
          <p14:tracePt t="143133" x="11353800" y="4843463"/>
          <p14:tracePt t="143151" x="11353800" y="4856163"/>
          <p14:tracePt t="143218" x="11366500" y="4868863"/>
          <p14:tracePt t="143318" x="11377613" y="4879975"/>
          <p14:tracePt t="143341" x="11377613" y="4892675"/>
          <p14:tracePt t="143390" x="11377613" y="4905375"/>
          <p14:tracePt t="143506" x="11390313" y="4905375"/>
          <p14:tracePt t="143762" x="11403013" y="4905375"/>
          <p14:tracePt t="148658" x="11303000" y="4868863"/>
          <p14:tracePt t="148672" x="11215688" y="4843463"/>
          <p14:tracePt t="148684" x="11141075" y="4830763"/>
          <p14:tracePt t="148703" x="10964863" y="4779963"/>
          <p14:tracePt t="148734" x="10790238" y="4730750"/>
          <p14:tracePt t="148736" x="10715625" y="4692650"/>
          <p14:tracePt t="148760" x="10390188" y="4518025"/>
          <p14:tracePt t="148773" x="10264775" y="4418013"/>
          <p14:tracePt t="148784" x="10075863" y="4292600"/>
          <p14:tracePt t="148795" x="9975850" y="4217988"/>
          <p14:tracePt t="148814" x="9813925" y="4054475"/>
          <p14:tracePt t="148827" x="9750425" y="4005263"/>
          <p14:tracePt t="148845" x="9675813" y="3929063"/>
          <p14:tracePt t="148857" x="9650413" y="3892550"/>
          <p14:tracePt t="148889" x="9550400" y="3792538"/>
          <p14:tracePt t="148907" x="9537700" y="3754438"/>
          <p14:tracePt t="148910" x="9513888" y="3741738"/>
          <p14:tracePt t="148919" x="9501188" y="3716338"/>
          <p14:tracePt t="148935" x="9501188" y="3692525"/>
          <p14:tracePt t="148955" x="9475788" y="3654425"/>
          <p14:tracePt t="148966" x="9475788" y="3629025"/>
          <p14:tracePt t="148967" x="9463088" y="3616325"/>
          <p14:tracePt t="148986" x="9450388" y="3590925"/>
          <p14:tracePt t="149000" x="9450388" y="3554413"/>
          <p14:tracePt t="149017" x="9437688" y="3503613"/>
          <p14:tracePt t="149034" x="9424988" y="3490913"/>
          <p14:tracePt t="149047" x="9424988" y="3454400"/>
          <p14:tracePt t="149061" x="9424988" y="3441700"/>
          <p14:tracePt t="149083" x="9424988" y="3429000"/>
          <p14:tracePt t="149097" x="9424988" y="3416300"/>
          <p14:tracePt t="149988" x="9413875" y="3390900"/>
          <p14:tracePt t="149998" x="9413875" y="3367088"/>
          <p14:tracePt t="150028" x="9401175" y="3316288"/>
          <p14:tracePt t="150051" x="9401175" y="3290888"/>
          <p14:tracePt t="150081" x="9401175" y="3278188"/>
          <p14:tracePt t="150109" x="9401175" y="3267075"/>
          <p14:tracePt t="150129" x="9401175" y="3203575"/>
          <p14:tracePt t="150139" x="9413875" y="3178175"/>
          <p14:tracePt t="150160" x="9437688" y="3116263"/>
          <p14:tracePt t="150170" x="9437688" y="3078163"/>
          <p14:tracePt t="150190" x="9450388" y="3041650"/>
          <p14:tracePt t="150191" x="9450388" y="3028950"/>
          <p14:tracePt t="150201" x="9450388" y="3016250"/>
          <p14:tracePt t="150301" x="9450388" y="3003550"/>
          <p14:tracePt t="150331" x="9463088" y="2978150"/>
          <p14:tracePt t="150342" x="9463088" y="2965450"/>
          <p14:tracePt t="150368" x="9475788" y="2916238"/>
          <p14:tracePt t="150369" x="9488488" y="2865438"/>
          <p14:tracePt t="150395" x="9501188" y="2778125"/>
          <p14:tracePt t="150413" x="9513888" y="2728913"/>
          <p14:tracePt t="150422" x="9513888" y="2716213"/>
          <p14:tracePt t="150435" x="9513888" y="2703513"/>
          <p14:tracePt t="150455" x="9513888" y="2690813"/>
          <p14:tracePt t="150477" x="9513888" y="2678113"/>
          <p14:tracePt t="151122" x="9537700" y="2678113"/>
          <p14:tracePt t="151140" x="9575800" y="2678113"/>
          <p14:tracePt t="151172" x="9650413" y="2678113"/>
          <p14:tracePt t="151190" x="9713913" y="2678113"/>
          <p14:tracePt t="151201" x="9739313" y="2690813"/>
          <p14:tracePt t="151221" x="9801225" y="2703513"/>
          <p14:tracePt t="151232" x="9826625" y="2703513"/>
          <p14:tracePt t="151267" x="9913938" y="2716213"/>
          <p14:tracePt t="151282" x="9926638" y="2716213"/>
          <p14:tracePt t="151295" x="9939338" y="2728913"/>
          <p14:tracePt t="151328" x="9963150" y="2728913"/>
          <p14:tracePt t="151329" x="9975850" y="2728913"/>
          <p14:tracePt t="151342" x="9988550" y="2728913"/>
          <p14:tracePt t="151422" x="9988550" y="2740025"/>
          <p14:tracePt t="151435" x="10001250" y="2740025"/>
          <p14:tracePt t="151921" x="10001250" y="2752725"/>
          <p14:tracePt t="153716" x="10001250" y="2765425"/>
          <p14:tracePt t="153853" x="10001250" y="2778125"/>
          <p14:tracePt t="153969" x="10001250" y="2790825"/>
          <p14:tracePt t="153983" x="9988550" y="2803525"/>
          <p14:tracePt t="154019" x="9975850" y="2828925"/>
          <p14:tracePt t="154050" x="9963150" y="2828925"/>
          <p14:tracePt t="154060" x="9963150" y="2840038"/>
          <p14:tracePt t="154113" x="9952038" y="2840038"/>
          <p14:tracePt t="154123" x="9952038" y="2852738"/>
          <p14:tracePt t="154232" x="9939338" y="2852738"/>
        </p14:tracePtLst>
      </p14:laserTrace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1CD0AD-118A-4945-ABE0-0A7BB5D89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56" y="331219"/>
            <a:ext cx="10696576" cy="5185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3FEADF-32C0-4F48-AF8A-3FD7FBA17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569" y="4214812"/>
            <a:ext cx="4514850" cy="75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02F96-D52A-41DB-BDE0-4B81288DC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503092"/>
            <a:ext cx="83248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0"/>
    </mc:Choice>
    <mc:Fallback xmlns="">
      <p:transition spd="slow" advTm="24410"/>
    </mc:Fallback>
  </mc:AlternateContent>
  <p:extLst>
    <p:ext uri="{3A86A75C-4F4B-4683-9AE1-C65F6400EC91}">
      <p14:laserTraceLst xmlns:p14="http://schemas.microsoft.com/office/powerpoint/2010/main">
        <p14:tracePtLst>
          <p14:tracePt t="694" x="6608763" y="1927225"/>
          <p14:tracePt t="706" x="6634163" y="1939925"/>
          <p14:tracePt t="724" x="6659563" y="1952625"/>
          <p14:tracePt t="745" x="6772275" y="2052638"/>
          <p14:tracePt t="775" x="6972300" y="2178050"/>
          <p14:tracePt t="785" x="7010400" y="2214563"/>
          <p14:tracePt t="815" x="7134225" y="2290763"/>
          <p14:tracePt t="836" x="7197725" y="2327275"/>
          <p14:tracePt t="849" x="7223125" y="2339975"/>
          <p14:tracePt t="866" x="7272338" y="2378075"/>
          <p14:tracePt t="879" x="7285038" y="2378075"/>
          <p14:tracePt t="897" x="7297738" y="2390775"/>
          <p14:tracePt t="923" x="7310438" y="2390775"/>
          <p14:tracePt t="924" x="7323138" y="2403475"/>
          <p14:tracePt t="1180" x="7335838" y="2403475"/>
          <p14:tracePt t="1992" x="7335838" y="2414588"/>
          <p14:tracePt t="2152" x="7335838" y="2427288"/>
          <p14:tracePt t="2696" x="7348538" y="2452688"/>
          <p14:tracePt t="2714" x="7359650" y="2490788"/>
          <p14:tracePt t="2726" x="7372350" y="2516188"/>
          <p14:tracePt t="2738" x="7372350" y="2540000"/>
          <p14:tracePt t="2756" x="7385050" y="2603500"/>
          <p14:tracePt t="2769" x="7397750" y="2652713"/>
          <p14:tracePt t="2788" x="7410450" y="2752725"/>
          <p14:tracePt t="2846" x="7510463" y="3190875"/>
          <p14:tracePt t="2851" x="7523163" y="3254375"/>
          <p14:tracePt t="2869" x="7535863" y="3390900"/>
          <p14:tracePt t="2881" x="7548563" y="3441700"/>
          <p14:tracePt t="2899" x="7561263" y="3541713"/>
          <p14:tracePt t="2912" x="7572375" y="3603625"/>
          <p14:tracePt t="2929" x="7597775" y="3729038"/>
          <p14:tracePt t="2991" x="7610475" y="3992563"/>
          <p14:tracePt t="3011" x="7597775" y="4054475"/>
          <p14:tracePt t="3020" x="7597775" y="4079875"/>
          <p14:tracePt t="3041" x="7597775" y="4129088"/>
          <p14:tracePt t="3051" x="7597775" y="4154488"/>
          <p14:tracePt t="3071" x="7597775" y="4205288"/>
          <p14:tracePt t="3083" x="7610475" y="4230688"/>
          <p14:tracePt t="3102" x="7623175" y="4254500"/>
          <p14:tracePt t="3141" x="7635875" y="4292600"/>
          <p14:tracePt t="3454" x="7635875" y="4305300"/>
          <p14:tracePt t="3455" x="7673975" y="4443413"/>
          <p14:tracePt t="3490" x="7710488" y="4554538"/>
          <p14:tracePt t="3491" x="7723188" y="4592638"/>
          <p14:tracePt t="3505" x="7735888" y="4630738"/>
          <p14:tracePt t="3526" x="7761288" y="4692650"/>
          <p14:tracePt t="3536" x="7773988" y="4730750"/>
          <p14:tracePt t="3568" x="7785100" y="4779963"/>
          <p14:tracePt t="3586" x="7785100" y="4805363"/>
          <p14:tracePt t="3599" x="7797800" y="4805363"/>
          <p14:tracePt t="3618" x="7797800" y="4818063"/>
          <p14:tracePt t="4135" x="7810500" y="4830763"/>
          <p14:tracePt t="4145" x="7810500" y="4843463"/>
          <p14:tracePt t="4166" x="7810500" y="4868863"/>
          <p14:tracePt t="4183" x="7810500" y="4892675"/>
          <p14:tracePt t="4193" x="7810500" y="4918075"/>
          <p14:tracePt t="4216" x="7810500" y="4968875"/>
          <p14:tracePt t="4223" x="7810500" y="4981575"/>
          <p14:tracePt t="4244" x="7810500" y="5018088"/>
          <p14:tracePt t="4254" x="7823200" y="5030788"/>
          <p14:tracePt t="4274" x="7823200" y="5043488"/>
          <p14:tracePt t="4345" x="7823200" y="5056188"/>
          <p14:tracePt t="5349" x="7823200" y="5043488"/>
          <p14:tracePt t="5723" x="7810500" y="5030788"/>
          <p14:tracePt t="5724" x="7773988" y="5005388"/>
          <p14:tracePt t="5740" x="7673975" y="4905375"/>
          <p14:tracePt t="5761" x="7597775" y="4830763"/>
          <p14:tracePt t="5771" x="7561263" y="4792663"/>
          <p14:tracePt t="5793" x="7472363" y="4679950"/>
          <p14:tracePt t="5828" x="7385050" y="4543425"/>
          <p14:tracePt t="5833" x="7359650" y="4505325"/>
          <p14:tracePt t="5852" x="7310438" y="4430713"/>
          <p14:tracePt t="5863" x="7285038" y="4392613"/>
          <p14:tracePt t="5882" x="7235825" y="4318000"/>
          <p14:tracePt t="5895" x="7210425" y="4292600"/>
          <p14:tracePt t="5913" x="7185025" y="4217988"/>
          <p14:tracePt t="5925" x="7172325" y="4154488"/>
          <p14:tracePt t="5955" x="7146925" y="3992563"/>
          <p14:tracePt t="5969" x="7110413" y="3905250"/>
          <p14:tracePt t="5984" x="7097713" y="3829050"/>
          <p14:tracePt t="5995" x="7072313" y="3729038"/>
          <p14:tracePt t="6004" x="7059613" y="3641725"/>
          <p14:tracePt t="6024" x="7046913" y="3503613"/>
          <p14:tracePt t="6036" x="7046913" y="3441700"/>
          <p14:tracePt t="6054" x="7034213" y="3278188"/>
          <p14:tracePt t="6066" x="7034213" y="3216275"/>
          <p14:tracePt t="6085" x="7010400" y="2965450"/>
          <p14:tracePt t="6097" x="7010400" y="2716213"/>
          <p14:tracePt t="6116" x="7010400" y="2201863"/>
          <p14:tracePt t="6136" x="7010400" y="1827213"/>
          <p14:tracePt t="6137" x="7010400" y="1752600"/>
          <p14:tracePt t="6148" x="7010400" y="1689100"/>
          <p14:tracePt t="6167" x="7010400" y="1652588"/>
          <p14:tracePt t="6168" x="6997700" y="1614488"/>
          <p14:tracePt t="6253" x="6997700" y="1401763"/>
          <p14:tracePt t="6257" x="6997700" y="1389063"/>
          <p14:tracePt t="6277" x="7010400" y="1376363"/>
          <p14:tracePt t="6692" x="7021513" y="1376363"/>
          <p14:tracePt t="6693" x="7034213" y="1389063"/>
          <p14:tracePt t="6712" x="7072313" y="1427163"/>
          <p14:tracePt t="6722" x="7085013" y="1427163"/>
          <p14:tracePt t="6800" x="7185025" y="1589088"/>
          <p14:tracePt t="6823" x="7210425" y="1639888"/>
          <p14:tracePt t="6833" x="7223125" y="1652588"/>
          <p14:tracePt t="6854" x="7259638" y="1689100"/>
          <p14:tracePt t="6864" x="7259638" y="1701800"/>
          <p14:tracePt t="6892" x="7285038" y="1739900"/>
          <p14:tracePt t="6915" x="7310438" y="1765300"/>
          <p14:tracePt t="6927" x="7323138" y="1789113"/>
          <p14:tracePt t="6928" x="7335838" y="1801813"/>
          <p14:tracePt t="6945" x="7348538" y="1827213"/>
          <p14:tracePt t="6958" x="7385050" y="1852613"/>
          <p14:tracePt t="6975" x="7397750" y="1865313"/>
          <p14:tracePt t="6995" x="7423150" y="1889125"/>
          <p14:tracePt t="7005" x="7448550" y="1914525"/>
          <p14:tracePt t="7040" x="7510463" y="1965325"/>
          <p14:tracePt t="7056" x="7523163" y="1978025"/>
          <p14:tracePt t="7086" x="7535863" y="1978025"/>
          <p14:tracePt t="7146" x="7535863" y="1989138"/>
          <p14:tracePt t="7295" x="7548563" y="1989138"/>
          <p14:tracePt t="7713" x="7561263" y="2001838"/>
          <p14:tracePt t="7756" x="7561263" y="2014538"/>
          <p14:tracePt t="7817" x="7572375" y="2014538"/>
          <p14:tracePt t="7847" x="7572375" y="2027238"/>
          <p14:tracePt t="7886" x="7585075" y="2027238"/>
          <p14:tracePt t="8046" x="7597775" y="2027238"/>
          <p14:tracePt t="10015" x="7597775" y="2039938"/>
          <p14:tracePt t="10463" x="7610475" y="2039938"/>
          <p14:tracePt t="12709" x="7610475" y="2052638"/>
          <p14:tracePt t="13446" x="7610475" y="2065338"/>
          <p14:tracePt t="14040" x="7610475" y="2089150"/>
          <p14:tracePt t="14054" x="7610475" y="2101850"/>
          <p14:tracePt t="14066" x="7623175" y="2139950"/>
          <p14:tracePt t="14083" x="7623175" y="2165350"/>
          <p14:tracePt t="14104" x="7648575" y="2239963"/>
          <p14:tracePt t="14128" x="7673975" y="2290763"/>
          <p14:tracePt t="14135" x="7685088" y="2303463"/>
          <p14:tracePt t="14147" x="7697788" y="2327275"/>
          <p14:tracePt t="14165" x="7710488" y="2365375"/>
          <p14:tracePt t="14179" x="7723188" y="2378075"/>
          <p14:tracePt t="14197" x="7723188" y="2403475"/>
          <p14:tracePt t="14207" x="7723188" y="2414588"/>
          <p14:tracePt t="14248" x="7735888" y="2427288"/>
          <p14:tracePt t="14274" x="7735888" y="2439988"/>
          <p14:tracePt t="14306" x="7735888" y="2452688"/>
          <p14:tracePt t="14336" x="7735888" y="2465388"/>
          <p14:tracePt t="14367" x="7735888" y="2478088"/>
          <p14:tracePt t="14379" x="7735888" y="2490788"/>
          <p14:tracePt t="14398" x="7735888" y="2516188"/>
          <p14:tracePt t="14413" x="7723188" y="2552700"/>
          <p14:tracePt t="14433" x="7710488" y="2590800"/>
          <p14:tracePt t="14450" x="7697788" y="2627313"/>
          <p14:tracePt t="14451" x="7685088" y="2640013"/>
          <p14:tracePt t="14491" x="7673975" y="2678113"/>
          <p14:tracePt t="14492" x="7673975" y="2716213"/>
          <p14:tracePt t="14509" x="7673975" y="2728913"/>
          <p14:tracePt t="14511" x="7661275" y="2752725"/>
          <p14:tracePt t="14520" x="7661275" y="2765425"/>
          <p14:tracePt t="14539" x="7661275" y="2790825"/>
          <p14:tracePt t="14552" x="7648575" y="2803525"/>
          <p14:tracePt t="14570" x="7635875" y="2840038"/>
          <p14:tracePt t="14581" x="7635875" y="2852738"/>
          <p14:tracePt t="14600" x="7623175" y="2865438"/>
          <p14:tracePt t="14623" x="7623175" y="2890838"/>
          <p14:tracePt t="14656" x="7610475" y="2916238"/>
          <p14:tracePt t="14663" x="7597775" y="2916238"/>
          <p14:tracePt t="14681" x="7597775" y="2928938"/>
          <p14:tracePt t="14711" x="7585075" y="2952750"/>
          <p14:tracePt t="14741" x="7572375" y="2965450"/>
          <p14:tracePt t="14753" x="7572375" y="2978150"/>
          <p14:tracePt t="15213" x="7572375" y="2990850"/>
          <p14:tracePt t="15226" x="7585075" y="3016250"/>
          <p14:tracePt t="15238" x="7585075" y="3028950"/>
          <p14:tracePt t="15257" x="7597775" y="3054350"/>
          <p14:tracePt t="15268" x="7597775" y="3065463"/>
          <p14:tracePt t="15301" x="7597775" y="3103563"/>
          <p14:tracePt t="15302" x="7610475" y="3128963"/>
          <p14:tracePt t="15318" x="7610475" y="3141663"/>
          <p14:tracePt t="15348" x="7610475" y="3165475"/>
          <p14:tracePt t="15368" x="7623175" y="3190875"/>
          <p14:tracePt t="15379" x="7623175" y="3203575"/>
          <p14:tracePt t="15483" x="7635875" y="3228975"/>
          <p14:tracePt t="15489" x="7635875" y="3241675"/>
          <p14:tracePt t="15510" x="7635875" y="3254375"/>
          <p14:tracePt t="15519" x="7648575" y="3267075"/>
          <p14:tracePt t="15540" x="7648575" y="3278188"/>
          <p14:tracePt t="15550" x="7648575" y="3290888"/>
          <p14:tracePt t="15570" x="7648575" y="3303588"/>
          <p14:tracePt t="15600" x="7661275" y="3316288"/>
          <p14:tracePt t="15619" x="7661275" y="3341688"/>
          <p14:tracePt t="15631" x="7661275" y="3354388"/>
          <p14:tracePt t="15653" x="7661275" y="3378200"/>
          <p14:tracePt t="15682" x="7661275" y="3390900"/>
          <p14:tracePt t="15712" x="7661275" y="3403600"/>
          <p14:tracePt t="15727" x="7661275" y="3429000"/>
          <p14:tracePt t="15746" x="7661275" y="3441700"/>
          <p14:tracePt t="15773" x="7661275" y="3454400"/>
          <p14:tracePt t="15785" x="7661275" y="3467100"/>
          <p14:tracePt t="15823" x="7661275" y="3479800"/>
          <p14:tracePt t="15853" x="7661275" y="3490913"/>
          <p14:tracePt t="15924" x="7661275" y="3503613"/>
          <p14:tracePt t="16062" x="7661275" y="3516313"/>
          <p14:tracePt t="16723" x="7685088" y="3516313"/>
          <p14:tracePt t="16753" x="7723188" y="3516313"/>
          <p14:tracePt t="16777" x="7761288" y="3516313"/>
          <p14:tracePt t="16786" x="7785100" y="3516313"/>
          <p14:tracePt t="16804" x="7810500" y="3516313"/>
          <p14:tracePt t="16816" x="7823200" y="3529013"/>
          <p14:tracePt t="16834" x="7874000" y="3529013"/>
          <p14:tracePt t="16883" x="7935913" y="3554413"/>
          <p14:tracePt t="16884" x="7961313" y="3554413"/>
          <p14:tracePt t="16895" x="7974013" y="3567113"/>
          <p14:tracePt t="16917" x="8010525" y="3579813"/>
          <p14:tracePt t="16925" x="8023225" y="3590925"/>
          <p14:tracePt t="16945" x="8061325" y="3603625"/>
          <p14:tracePt t="16957" x="8074025" y="3616325"/>
          <p14:tracePt t="16978" x="8110538" y="3629025"/>
          <p14:tracePt t="16979" x="8123238" y="3641725"/>
          <p14:tracePt t="17006" x="8161338" y="3654425"/>
          <p14:tracePt t="17055" x="8199438" y="3667125"/>
          <p14:tracePt t="17083" x="8199438" y="3679825"/>
          <p14:tracePt t="17117" x="8212138" y="3679825"/>
          <p14:tracePt t="17160" x="8223250" y="3679825"/>
          <p14:tracePt t="17205" x="8235950" y="3679825"/>
          <p14:tracePt t="17259" x="8248650" y="3679825"/>
          <p14:tracePt t="18148" x="8248650" y="3692525"/>
          <p14:tracePt t="18217" x="7986713" y="3892550"/>
          <p14:tracePt t="18229" x="7935913" y="3916363"/>
          <p14:tracePt t="18239" x="7910513" y="3941763"/>
          <p14:tracePt t="18262" x="7848600" y="3992563"/>
          <p14:tracePt t="18263" x="7823200" y="4017963"/>
          <p14:tracePt t="18289" x="7735888" y="4092575"/>
          <p14:tracePt t="18302" x="7623175" y="4205288"/>
          <p14:tracePt t="18320" x="7561263" y="4267200"/>
          <p14:tracePt t="18322" x="7497763" y="4318000"/>
          <p14:tracePt t="18607" x="7485063" y="4318000"/>
          <p14:tracePt t="18616" x="7472363" y="4318000"/>
          <p14:tracePt t="18634" x="7448550" y="4318000"/>
          <p14:tracePt t="18644" x="7423150" y="4341813"/>
          <p14:tracePt t="18665" x="7359650" y="4367213"/>
          <p14:tracePt t="18705" x="7210425" y="4443413"/>
          <p14:tracePt t="18735" x="6897688" y="4592638"/>
          <p14:tracePt t="18739" x="6772275" y="4656138"/>
          <p14:tracePt t="18756" x="6659563" y="4705350"/>
          <p14:tracePt t="18757" x="6546850" y="4756150"/>
          <p14:tracePt t="18776" x="6370638" y="4856163"/>
          <p14:tracePt t="18806" x="6157913" y="4956175"/>
          <p14:tracePt t="18816" x="6108700" y="4981575"/>
          <p14:tracePt t="18836" x="6008688" y="5056188"/>
          <p14:tracePt t="18854" x="5945188" y="5081588"/>
          <p14:tracePt t="18855" x="5883275" y="5105400"/>
          <p14:tracePt t="18867" x="5845175" y="5130800"/>
          <p14:tracePt t="18879" x="5808663" y="5143500"/>
          <p14:tracePt t="18917" x="5719763" y="5205413"/>
          <p14:tracePt t="18918" x="5657850" y="5243513"/>
          <p14:tracePt t="18927" x="5607050" y="5256213"/>
          <p14:tracePt t="18947" x="5545138" y="5305425"/>
          <p14:tracePt t="18957" x="5519738" y="5305425"/>
          <p14:tracePt t="19279" x="5470525" y="5356225"/>
          <p14:tracePt t="19291" x="5432425" y="5394325"/>
          <p14:tracePt t="19302" x="5370513" y="5468938"/>
          <p14:tracePt t="19323" x="5281613" y="5556250"/>
          <p14:tracePt t="19332" x="5232400" y="5581650"/>
          <p14:tracePt t="19381" x="4981575" y="5819775"/>
          <p14:tracePt t="19391" x="4932363" y="5868988"/>
          <p14:tracePt t="19413" x="4819650" y="5981700"/>
          <p14:tracePt t="19425" x="4768850" y="6032500"/>
          <p14:tracePt t="19444" x="4694238" y="6094413"/>
          <p14:tracePt t="19464" x="4606925" y="6145213"/>
          <p14:tracePt t="19473" x="4568825" y="6181725"/>
          <p14:tracePt t="19498" x="4481513" y="6245225"/>
          <p14:tracePt t="19568" x="4192588" y="6419850"/>
          <p14:tracePt t="19585" x="4168775" y="6432550"/>
          <p14:tracePt t="19597" x="4117975" y="6445250"/>
          <p14:tracePt t="19615" x="4068763" y="6457950"/>
          <p14:tracePt t="19635" x="4030663" y="6470650"/>
          <p14:tracePt t="19646" x="4017963" y="6470650"/>
          <p14:tracePt t="19665" x="3992563" y="6470650"/>
          <p14:tracePt t="19678" x="3979863" y="6483350"/>
          <p14:tracePt t="19731" x="3968750" y="6483350"/>
          <p14:tracePt t="19732" x="3956050" y="6483350"/>
          <p14:tracePt t="19739" x="3943350" y="6483350"/>
          <p14:tracePt t="19756" x="3930650" y="6494463"/>
          <p14:tracePt t="19777" x="3917950" y="6494463"/>
          <p14:tracePt t="19787" x="3905250" y="6494463"/>
          <p14:tracePt t="19807" x="3892550" y="6507163"/>
          <p14:tracePt t="19837" x="3867150" y="6507163"/>
          <p14:tracePt t="19884" x="3843338" y="6507163"/>
          <p14:tracePt t="19898" x="3817938" y="6507163"/>
          <p14:tracePt t="19912" x="3805238" y="6507163"/>
          <p14:tracePt t="19931" x="3792538" y="6507163"/>
          <p14:tracePt t="19932" x="3779838" y="6507163"/>
          <p14:tracePt t="19948" x="3767138" y="6507163"/>
          <p14:tracePt t="19958" x="3756025" y="6494463"/>
          <p14:tracePt t="19980" x="3743325" y="6494463"/>
          <p14:tracePt t="20009" x="3730625" y="6494463"/>
          <p14:tracePt t="20050" x="3730625" y="6483350"/>
          <p14:tracePt t="20070" x="3730625" y="6470650"/>
          <p14:tracePt t="20120" x="3730625" y="6457950"/>
          <p14:tracePt t="20130" x="3730625" y="6445250"/>
          <p14:tracePt t="20150" x="3756025" y="6445250"/>
          <p14:tracePt t="20161" x="3767138" y="6445250"/>
          <p14:tracePt t="20183" x="3843338" y="6419850"/>
          <p14:tracePt t="20191" x="3905250" y="6394450"/>
          <p14:tracePt t="20213" x="3992563" y="6394450"/>
          <p14:tracePt t="20242" x="4092575" y="6370638"/>
          <p14:tracePt t="20254" x="4130675" y="6370638"/>
          <p14:tracePt t="20272" x="4205288" y="6357938"/>
          <p14:tracePt t="20284" x="4243388" y="6357938"/>
          <p14:tracePt t="20303" x="4318000" y="6357938"/>
          <p14:tracePt t="20323" x="4394200" y="6357938"/>
          <p14:tracePt t="20333" x="4418013" y="6357938"/>
          <p14:tracePt t="20355" x="4468813" y="6357938"/>
          <p14:tracePt t="20366" x="4506913" y="6357938"/>
          <p14:tracePt t="20384" x="4530725" y="6357938"/>
          <p14:tracePt t="20394" x="4556125" y="6370638"/>
          <p14:tracePt t="20398" x="4594225" y="6370638"/>
          <p14:tracePt t="20414" x="4630738" y="6370638"/>
          <p14:tracePt t="20418" x="4668838" y="6381750"/>
          <p14:tracePt t="20427" x="4694238" y="6381750"/>
          <p14:tracePt t="20446" x="4768850" y="6394450"/>
          <p14:tracePt t="20456" x="4794250" y="6394450"/>
          <p14:tracePt t="20478" x="4881563" y="6419850"/>
          <p14:tracePt t="20503" x="4945063" y="6419850"/>
          <p14:tracePt t="20504" x="4968875" y="6432550"/>
          <p14:tracePt t="20525" x="5032375" y="6445250"/>
          <p14:tracePt t="20536" x="5068888" y="6457950"/>
          <p14:tracePt t="20580" x="5219700" y="6483350"/>
          <p14:tracePt t="20585" x="5257800" y="6494463"/>
          <p14:tracePt t="20598" x="5294313" y="6494463"/>
          <p14:tracePt t="20616" x="5357813" y="6507163"/>
          <p14:tracePt t="20628" x="5383213" y="6519863"/>
          <p14:tracePt t="20647" x="5432425" y="6519863"/>
          <p14:tracePt t="20713" x="5483225" y="6519863"/>
          <p14:tracePt t="20716" x="5619750" y="6519863"/>
          <p14:tracePt t="20727" x="5657850" y="6519863"/>
          <p14:tracePt t="20739" x="5683250" y="6519863"/>
          <p14:tracePt t="20758" x="5708650" y="6519863"/>
          <p14:tracePt t="20770" x="5745163" y="6519863"/>
          <p14:tracePt t="20788" x="5770563" y="6519863"/>
          <p14:tracePt t="20801" x="5808663" y="6494463"/>
          <p14:tracePt t="20818" x="5821363" y="6483350"/>
          <p14:tracePt t="20870" x="5895975" y="6457950"/>
          <p14:tracePt t="20899" x="5921375" y="6445250"/>
          <p14:tracePt t="20910" x="5932488" y="6445250"/>
          <p14:tracePt t="20984" x="6008688" y="6419850"/>
          <p14:tracePt t="20995" x="6021388" y="6419850"/>
          <p14:tracePt t="21012" x="6021388" y="6407150"/>
          <p14:tracePt t="21041" x="6034088" y="6407150"/>
          <p14:tracePt t="21101" x="6045200" y="6407150"/>
          <p14:tracePt t="21182" x="6057900" y="6407150"/>
          <p14:tracePt t="23695" x="6070600" y="6381750"/>
          <p14:tracePt t="23708" x="6083300" y="6370638"/>
          <p14:tracePt t="23728" x="6083300" y="6357938"/>
        </p14:tracePtLst>
      </p14:laserTrace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1CEA67-21FE-4669-80D2-9E3435794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89572"/>
            <a:ext cx="2828925" cy="409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19320-8C7B-4C62-9F25-2984CECB27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454" y="1304924"/>
            <a:ext cx="7259955" cy="741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977C80-4EA0-4AAE-B80D-133DADE111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359" y="2277427"/>
            <a:ext cx="7258049" cy="88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19679-053E-4EEB-84A0-6AEF12C069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602" y="3388042"/>
            <a:ext cx="7222806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C04A82-F778-4913-B2C0-97C090F85E3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5312" y="4514851"/>
            <a:ext cx="7222806" cy="1342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8ECB2-AC78-4086-8427-5A9E652773B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28697" y="2363152"/>
            <a:ext cx="2752725" cy="232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26"/>
    </mc:Choice>
    <mc:Fallback xmlns="">
      <p:transition spd="slow" advTm="83926"/>
    </mc:Fallback>
  </mc:AlternateContent>
  <p:extLst>
    <p:ext uri="{3A86A75C-4F4B-4683-9AE1-C65F6400EC91}">
      <p14:laserTraceLst xmlns:p14="http://schemas.microsoft.com/office/powerpoint/2010/main">
        <p14:tracePtLst>
          <p14:tracePt t="742" x="9901238" y="2852738"/>
          <p14:tracePt t="743" x="9863138" y="2852738"/>
          <p14:tracePt t="752" x="9813925" y="2840038"/>
          <p14:tracePt t="772" x="9650413" y="2765425"/>
          <p14:tracePt t="811" x="9199563" y="2452688"/>
          <p14:tracePt t="829" x="9012238" y="2314575"/>
          <p14:tracePt t="830" x="8824913" y="2165350"/>
          <p14:tracePt t="851" x="8399463" y="1852613"/>
          <p14:tracePt t="863" x="8186738" y="1663700"/>
          <p14:tracePt t="882" x="7923213" y="1463675"/>
          <p14:tracePt t="900" x="7835900" y="1389063"/>
          <p14:tracePt t="912" x="7810500" y="1363663"/>
          <p14:tracePt t="924" x="7785100" y="1350963"/>
          <p14:tracePt t="954" x="7685088" y="1250950"/>
          <p14:tracePt t="973" x="7585075" y="1125538"/>
          <p14:tracePt t="995" x="7510463" y="1014413"/>
          <p14:tracePt t="995" x="7485063" y="963613"/>
          <p14:tracePt t="1006" x="7435850" y="912813"/>
          <p14:tracePt t="1024" x="7372350" y="838200"/>
          <p14:tracePt t="1034" x="7348538" y="801688"/>
          <p14:tracePt t="1054" x="7272338" y="750888"/>
          <p14:tracePt t="1084" x="7197725" y="700088"/>
          <p14:tracePt t="1096" x="7172325" y="676275"/>
          <p14:tracePt t="1114" x="7134225" y="663575"/>
          <p14:tracePt t="1126" x="7123113" y="650875"/>
          <p14:tracePt t="1145" x="7110413" y="650875"/>
          <p14:tracePt t="1165" x="7097713" y="650875"/>
          <p14:tracePt t="1225" x="7072313" y="650875"/>
          <p14:tracePt t="1242" x="7059613" y="663575"/>
          <p14:tracePt t="1268" x="7046913" y="676275"/>
          <p14:tracePt t="1286" x="7034213" y="688975"/>
          <p14:tracePt t="1759" x="7034213" y="700088"/>
          <p14:tracePt t="1774" x="7034213" y="712788"/>
          <p14:tracePt t="1821" x="7034213" y="725488"/>
          <p14:tracePt t="1831" x="7021513" y="725488"/>
          <p14:tracePt t="1851" x="7021513" y="738188"/>
          <p14:tracePt t="1861" x="7021513" y="750888"/>
          <p14:tracePt t="1881" x="7010400" y="776288"/>
          <p14:tracePt t="1913" x="6985000" y="801688"/>
          <p14:tracePt t="1973" x="6972300" y="825500"/>
          <p14:tracePt t="2005" x="6959600" y="838200"/>
          <p14:tracePt t="2028" x="6959600" y="850900"/>
          <p14:tracePt t="2063" x="6946900" y="850900"/>
          <p14:tracePt t="2098" x="6946900" y="863600"/>
          <p14:tracePt t="2114" x="6934200" y="863600"/>
          <p14:tracePt t="2543" x="6934200" y="876300"/>
          <p14:tracePt t="6727" x="6934200" y="889000"/>
          <p14:tracePt t="8897" x="6934200" y="901700"/>
          <p14:tracePt t="10363" x="6910388" y="912813"/>
          <p14:tracePt t="10384" x="6784975" y="963613"/>
          <p14:tracePt t="10394" x="6708775" y="989013"/>
          <p14:tracePt t="10413" x="6534150" y="1050925"/>
          <p14:tracePt t="10424" x="6434138" y="1089025"/>
          <p14:tracePt t="10444" x="6157913" y="1189038"/>
          <p14:tracePt t="10511" x="6021388" y="1227138"/>
          <p14:tracePt t="10512" x="5719763" y="1314450"/>
          <p14:tracePt t="10535" x="5645150" y="1327150"/>
          <p14:tracePt t="10555" x="5570538" y="1350963"/>
          <p14:tracePt t="10565" x="5519738" y="1363663"/>
          <p14:tracePt t="10588" x="5407025" y="1389063"/>
          <p14:tracePt t="10605" x="5307013" y="1427163"/>
          <p14:tracePt t="10616" x="5270500" y="1450975"/>
          <p14:tracePt t="10628" x="5232400" y="1463675"/>
          <p14:tracePt t="10629" x="5194300" y="1476375"/>
          <p14:tracePt t="10654" x="5157788" y="1489075"/>
          <p14:tracePt t="10656" x="5119688" y="1501775"/>
          <p14:tracePt t="10666" x="5068888" y="1501775"/>
          <p14:tracePt t="10677" x="5045075" y="1514475"/>
          <p14:tracePt t="10690" x="4968875" y="1539875"/>
          <p14:tracePt t="10707" x="4932363" y="1539875"/>
          <p14:tracePt t="10727" x="4881563" y="1563688"/>
          <p14:tracePt t="10729" x="4843463" y="1576388"/>
          <p14:tracePt t="10738" x="4806950" y="1576388"/>
          <p14:tracePt t="10758" x="4732338" y="1614488"/>
          <p14:tracePt t="10767" x="4706938" y="1627188"/>
          <p14:tracePt t="10791" x="4630738" y="1663700"/>
          <p14:tracePt t="10798" x="4594225" y="1663700"/>
          <p14:tracePt t="10830" x="4506913" y="1701800"/>
          <p14:tracePt t="10857" x="4456113" y="1701800"/>
          <p14:tracePt t="10890" x="4430713" y="1714500"/>
          <p14:tracePt t="10891" x="4406900" y="1727200"/>
          <p14:tracePt t="11161" x="4394200" y="1727200"/>
          <p14:tracePt t="11174" x="4356100" y="1752600"/>
          <p14:tracePt t="11193" x="4281488" y="1765300"/>
          <p14:tracePt t="11204" x="4217988" y="1776413"/>
          <p14:tracePt t="11222" x="4105275" y="1789113"/>
          <p14:tracePt t="11242" x="3968750" y="1801813"/>
          <p14:tracePt t="11254" x="3892550" y="1814513"/>
          <p14:tracePt t="11275" x="3779838" y="1814513"/>
          <p14:tracePt t="11295" x="3679825" y="1814513"/>
          <p14:tracePt t="11306" x="3643313" y="1814513"/>
          <p14:tracePt t="11315" x="3605213" y="1814513"/>
          <p14:tracePt t="11334" x="3530600" y="1814513"/>
          <p14:tracePt t="11347" x="3492500" y="1814513"/>
          <p14:tracePt t="11364" x="3441700" y="1814513"/>
          <p14:tracePt t="11387" x="3379788" y="1814513"/>
          <p14:tracePt t="11396" x="3354388" y="1814513"/>
          <p14:tracePt t="11416" x="3305175" y="1814513"/>
          <p14:tracePt t="11426" x="3279775" y="1801813"/>
          <p14:tracePt t="11464" x="3228975" y="1801813"/>
          <p14:tracePt t="11477" x="3216275" y="1801813"/>
          <p14:tracePt t="11505" x="3205163" y="1801813"/>
          <p14:tracePt t="11708" x="3205163" y="1789113"/>
          <p14:tracePt t="11758" x="3205163" y="1776413"/>
          <p14:tracePt t="11805" x="3267075" y="1752600"/>
          <p14:tracePt t="11819" x="3292475" y="1752600"/>
          <p14:tracePt t="11830" x="3317875" y="1752600"/>
          <p14:tracePt t="11849" x="3379788" y="1739900"/>
          <p14:tracePt t="11861" x="3405188" y="1739900"/>
          <p14:tracePt t="11889" x="3467100" y="1714500"/>
          <p14:tracePt t="11890" x="3492500" y="1714500"/>
          <p14:tracePt t="11934" x="3579813" y="1714500"/>
          <p14:tracePt t="11955" x="3617913" y="1714500"/>
          <p14:tracePt t="11991" x="3667125" y="1714500"/>
          <p14:tracePt t="12003" x="3679825" y="1714500"/>
          <p14:tracePt t="12029" x="3717925" y="1714500"/>
          <p14:tracePt t="12031" x="3730625" y="1714500"/>
          <p14:tracePt t="12052" x="3779838" y="1714500"/>
          <p14:tracePt t="12097" x="3856038" y="1727200"/>
          <p14:tracePt t="12103" x="3879850" y="1727200"/>
          <p14:tracePt t="12112" x="3892550" y="1727200"/>
          <p14:tracePt t="12133" x="3917950" y="1727200"/>
          <p14:tracePt t="12162" x="3930650" y="1727200"/>
          <p14:tracePt t="12174" x="3956050" y="1727200"/>
          <p14:tracePt t="12193" x="3979863" y="1727200"/>
          <p14:tracePt t="12205" x="4005263" y="1727200"/>
          <p14:tracePt t="12226" x="4081463" y="1727200"/>
          <p14:tracePt t="12244" x="4130675" y="1727200"/>
          <p14:tracePt t="12253" x="4156075" y="1727200"/>
          <p14:tracePt t="12259" x="4181475" y="1727200"/>
          <p14:tracePt t="12273" x="4205288" y="1739900"/>
          <p14:tracePt t="12283" x="4230688" y="1739900"/>
          <p14:tracePt t="12305" x="4305300" y="1739900"/>
          <p14:tracePt t="12313" x="4343400" y="1739900"/>
          <p14:tracePt t="12335" x="4418013" y="1739900"/>
          <p14:tracePt t="12346" x="4443413" y="1739900"/>
          <p14:tracePt t="12347" x="4481513" y="1739900"/>
          <p14:tracePt t="12364" x="4506913" y="1752600"/>
          <p14:tracePt t="12377" x="4556125" y="1752600"/>
          <p14:tracePt t="12396" x="4606925" y="1752600"/>
          <p14:tracePt t="12459" x="4706938" y="1765300"/>
          <p14:tracePt t="12476" x="4719638" y="1776413"/>
          <p14:tracePt t="12519" x="4732338" y="1776413"/>
          <p14:tracePt t="12599" x="4756150" y="1776413"/>
          <p14:tracePt t="13054" x="4743450" y="1776413"/>
          <p14:tracePt t="13073" x="4706938" y="1776413"/>
          <p14:tracePt t="13083" x="4681538" y="1801813"/>
          <p14:tracePt t="13099" x="4606925" y="1839913"/>
          <p14:tracePt t="13113" x="4556125" y="1865313"/>
          <p14:tracePt t="13134" x="4468813" y="1889125"/>
          <p14:tracePt t="13144" x="4418013" y="1914525"/>
          <p14:tracePt t="13167" x="4318000" y="1965325"/>
          <p14:tracePt t="13193" x="4256088" y="1978025"/>
          <p14:tracePt t="13213" x="4243388" y="1989138"/>
          <p14:tracePt t="13214" x="4217988" y="2001838"/>
          <p14:tracePt t="13225" x="4192588" y="2001838"/>
          <p14:tracePt t="13238" x="4168775" y="2001838"/>
          <p14:tracePt t="13259" x="4130675" y="2014538"/>
          <p14:tracePt t="13267" x="4117975" y="2027238"/>
          <p14:tracePt t="13286" x="4081463" y="2027238"/>
          <p14:tracePt t="13306" x="4056063" y="2039938"/>
          <p14:tracePt t="13317" x="4043363" y="2039938"/>
          <p14:tracePt t="13389" x="4017963" y="2052638"/>
          <p14:tracePt t="13390" x="3992563" y="2052638"/>
          <p14:tracePt t="13397" x="3979863" y="2052638"/>
          <p14:tracePt t="13439" x="3979863" y="2065338"/>
          <p14:tracePt t="13457" x="3968750" y="2065338"/>
          <p14:tracePt t="21132" x="3956050" y="2089150"/>
          <p14:tracePt t="21143" x="3905250" y="2139950"/>
          <p14:tracePt t="21163" x="3856038" y="2178050"/>
          <p14:tracePt t="21174" x="3843338" y="2190750"/>
          <p14:tracePt t="21192" x="3805238" y="2227263"/>
          <p14:tracePt t="21206" x="3792538" y="2252663"/>
          <p14:tracePt t="21225" x="3767138" y="2265363"/>
          <p14:tracePt t="21243" x="3756025" y="2278063"/>
          <p14:tracePt t="21254" x="3730625" y="2290763"/>
          <p14:tracePt t="21273" x="3705225" y="2314575"/>
          <p14:tracePt t="21283" x="3679825" y="2314575"/>
          <p14:tracePt t="21304" x="3643313" y="2352675"/>
          <p14:tracePt t="21314" x="3617913" y="2378075"/>
          <p14:tracePt t="21335" x="3579813" y="2414588"/>
          <p14:tracePt t="21346" x="3567113" y="2427288"/>
          <p14:tracePt t="21377" x="3517900" y="2478088"/>
          <p14:tracePt t="21399" x="3492500" y="2490788"/>
          <p14:tracePt t="21399" x="3492500" y="2503488"/>
          <p14:tracePt t="21419" x="3479800" y="2503488"/>
          <p14:tracePt t="21429" x="3479800" y="2516188"/>
          <p14:tracePt t="21475" x="3467100" y="2527300"/>
          <p14:tracePt t="21991" x="3492500" y="2540000"/>
          <p14:tracePt t="22001" x="3517900" y="2540000"/>
          <p14:tracePt t="22022" x="3605213" y="2565400"/>
          <p14:tracePt t="22033" x="3630613" y="2578100"/>
          <p14:tracePt t="22059" x="3679825" y="2590800"/>
          <p14:tracePt t="22064" x="3705225" y="2590800"/>
          <p14:tracePt t="22097" x="3792538" y="2616200"/>
          <p14:tracePt t="22111" x="3830638" y="2627313"/>
          <p14:tracePt t="22133" x="3879850" y="2640013"/>
          <p14:tracePt t="22162" x="3917950" y="2652713"/>
          <p14:tracePt t="22173" x="3930650" y="2652713"/>
          <p14:tracePt t="22193" x="3979863" y="2652713"/>
          <p14:tracePt t="22205" x="4005263" y="2665413"/>
          <p14:tracePt t="22230" x="4043363" y="2678113"/>
          <p14:tracePt t="22231" x="4081463" y="2678113"/>
          <p14:tracePt t="22277" x="4156075" y="2678113"/>
          <p14:tracePt t="22278" x="4181475" y="2678113"/>
          <p14:tracePt t="22304" x="4217988" y="2690813"/>
          <p14:tracePt t="22314" x="4243388" y="2703513"/>
          <p14:tracePt t="22343" x="4305300" y="2716213"/>
          <p14:tracePt t="22348" x="4330700" y="2716213"/>
          <p14:tracePt t="22364" x="4356100" y="2716213"/>
          <p14:tracePt t="22377" x="4406900" y="2716213"/>
          <p14:tracePt t="22416" x="4443413" y="2728913"/>
          <p14:tracePt t="22426" x="4456113" y="2728913"/>
          <p14:tracePt t="22446" x="4481513" y="2728913"/>
          <p14:tracePt t="22476" x="4506913" y="2728913"/>
          <p14:tracePt t="22487" x="4518025" y="2728913"/>
          <p14:tracePt t="22528" x="4530725" y="2728913"/>
          <p14:tracePt t="22567" x="4543425" y="2728913"/>
          <p14:tracePt t="22609" x="4556125" y="2728913"/>
          <p14:tracePt t="22770" x="4568825" y="2728913"/>
          <p14:tracePt t="22820" x="4581525" y="2728913"/>
          <p14:tracePt t="22821" x="4606925" y="2728913"/>
          <p14:tracePt t="22852" x="4656138" y="2740025"/>
          <p14:tracePt t="22861" x="4681538" y="2752725"/>
          <p14:tracePt t="22881" x="4732338" y="2752725"/>
          <p14:tracePt t="22894" x="4768850" y="2752725"/>
          <p14:tracePt t="22912" x="4806950" y="2752725"/>
          <p14:tracePt t="22924" x="4843463" y="2752725"/>
          <p14:tracePt t="22942" x="4881563" y="2765425"/>
          <p14:tracePt t="22956" x="4894263" y="2765425"/>
          <p14:tracePt t="22972" x="4945063" y="2765425"/>
          <p14:tracePt t="23037" x="5006975" y="2765425"/>
          <p14:tracePt t="23255" x="4968875" y="2778125"/>
          <p14:tracePt t="23268" x="4945063" y="2778125"/>
          <p14:tracePt t="23286" x="4843463" y="2790825"/>
          <p14:tracePt t="23327" x="4706938" y="2816225"/>
          <p14:tracePt t="23328" x="4668838" y="2828925"/>
          <p14:tracePt t="23338" x="4619625" y="2828925"/>
          <p14:tracePt t="23346" x="4568825" y="2840038"/>
          <p14:tracePt t="23367" x="4443413" y="2852738"/>
          <p14:tracePt t="23383" x="4368800" y="2865438"/>
          <p14:tracePt t="23385" x="4281488" y="2878138"/>
          <p14:tracePt t="23397" x="4217988" y="2890838"/>
          <p14:tracePt t="23409" x="4143375" y="2903538"/>
          <p14:tracePt t="23427" x="4005263" y="2928938"/>
          <p14:tracePt t="23439" x="3930650" y="2941638"/>
          <p14:tracePt t="23463" x="3717925" y="3003550"/>
          <p14:tracePt t="23514" x="3492500" y="3078163"/>
          <p14:tracePt t="23529" x="3454400" y="3078163"/>
          <p14:tracePt t="23539" x="3417888" y="3090863"/>
          <p14:tracePt t="23548" x="3379788" y="3116263"/>
          <p14:tracePt t="23571" x="3292475" y="3141663"/>
          <p14:tracePt t="23582" x="3267075" y="3154363"/>
          <p14:tracePt t="23603" x="3216275" y="3154363"/>
          <p14:tracePt t="23611" x="3205163" y="3154363"/>
          <p14:tracePt t="23681" x="3179763" y="3165475"/>
          <p14:tracePt t="23798" x="3205163" y="3154363"/>
          <p14:tracePt t="23821" x="3228975" y="3128963"/>
          <p14:tracePt t="23831" x="3254375" y="3128963"/>
          <p14:tracePt t="23854" x="3305175" y="3103563"/>
          <p14:tracePt t="23862" x="3328988" y="3103563"/>
          <p14:tracePt t="23882" x="3379788" y="3090863"/>
          <p14:tracePt t="23896" x="3405188" y="3090863"/>
          <p14:tracePt t="23897" x="3429000" y="3078163"/>
          <p14:tracePt t="23917" x="3454400" y="3078163"/>
          <p14:tracePt t="23920" x="3467100" y="3065463"/>
          <p14:tracePt t="23943" x="3492500" y="3065463"/>
          <p14:tracePt t="23957" x="3505200" y="3065463"/>
          <p14:tracePt t="23973" x="3517900" y="3065463"/>
          <p14:tracePt t="23988" x="3530600" y="3065463"/>
          <p14:tracePt t="24039" x="3579813" y="3065463"/>
          <p14:tracePt t="24055" x="3654425" y="3065463"/>
          <p14:tracePt t="24073" x="3692525" y="3065463"/>
          <p14:tracePt t="24075" x="3730625" y="3065463"/>
          <p14:tracePt t="24088" x="3767138" y="3065463"/>
          <p14:tracePt t="24095" x="3805238" y="3065463"/>
          <p14:tracePt t="24115" x="3867150" y="3065463"/>
          <p14:tracePt t="24128" x="3905250" y="3065463"/>
          <p14:tracePt t="24146" x="3956050" y="3065463"/>
          <p14:tracePt t="24158" x="3979863" y="3065463"/>
          <p14:tracePt t="24186" x="4043363" y="3078163"/>
          <p14:tracePt t="24189" x="4068763" y="3078163"/>
          <p14:tracePt t="24196" x="4081463" y="3078163"/>
          <p14:tracePt t="24206" x="4105275" y="3078163"/>
          <p14:tracePt t="24240" x="4192588" y="3078163"/>
          <p14:tracePt t="24306" x="4418013" y="3078163"/>
          <p14:tracePt t="24358" x="4468813" y="3078163"/>
          <p14:tracePt t="24378" x="4481513" y="3078163"/>
          <p14:tracePt t="24408" x="4494213" y="3078163"/>
          <p14:tracePt t="24519" x="4481513" y="3090863"/>
          <p14:tracePt t="24533" x="4468813" y="3090863"/>
          <p14:tracePt t="24598" x="3905250" y="3203575"/>
          <p14:tracePt t="24611" x="3817938" y="3216275"/>
          <p14:tracePt t="24631" x="3679825" y="3228975"/>
          <p14:tracePt t="24643" x="3630613" y="3241675"/>
          <p14:tracePt t="24662" x="3530600" y="3241675"/>
          <p14:tracePt t="24722" x="3228975" y="3241675"/>
          <p14:tracePt t="24743" x="3154363" y="3241675"/>
          <p14:tracePt t="24753" x="3103563" y="3254375"/>
          <p14:tracePt t="24773" x="3028950" y="3254375"/>
          <p14:tracePt t="24783" x="2992438" y="3254375"/>
          <p14:tracePt t="24805" x="2879725" y="3278188"/>
          <p14:tracePt t="24817" x="2828925" y="3278188"/>
          <p14:tracePt t="24835" x="2790825" y="3290888"/>
          <p14:tracePt t="24836" x="2754313" y="3290888"/>
          <p14:tracePt t="24845" x="2703513" y="3303588"/>
          <p14:tracePt t="24888" x="2565400" y="3328988"/>
          <p14:tracePt t="24914" x="2478088" y="3328988"/>
          <p14:tracePt t="24924" x="2452688" y="3328988"/>
          <p14:tracePt t="24945" x="2416175" y="3328988"/>
          <p14:tracePt t="24955" x="2378075" y="3328988"/>
          <p14:tracePt t="24975" x="2352675" y="3328988"/>
          <p14:tracePt t="24988" x="2339975" y="3328988"/>
          <p14:tracePt t="25007" x="2303463" y="3328988"/>
          <p14:tracePt t="25017" x="2290763" y="3328988"/>
          <p14:tracePt t="25036" x="2278063" y="3328988"/>
          <p14:tracePt t="25057" x="2252663" y="3328988"/>
          <p14:tracePt t="25086" x="2239963" y="3328988"/>
          <p14:tracePt t="25170" x="2216150" y="3316288"/>
          <p14:tracePt t="25173" x="2203450" y="3316288"/>
          <p14:tracePt t="25207" x="2190750" y="3303588"/>
          <p14:tracePt t="25227" x="2178050" y="3303588"/>
          <p14:tracePt t="25243" x="2165350" y="3303588"/>
          <p14:tracePt t="25273" x="2152650" y="3303588"/>
          <p14:tracePt t="25309" x="2139950" y="3290888"/>
          <p14:tracePt t="25336" x="2127250" y="3290888"/>
          <p14:tracePt t="25382" x="2116138" y="3290888"/>
          <p14:tracePt t="25399" x="2103438" y="3290888"/>
          <p14:tracePt t="25440" x="2103438" y="3278188"/>
          <p14:tracePt t="25739" x="2103438" y="3267075"/>
          <p14:tracePt t="26136" x="2103438" y="3254375"/>
          <p14:tracePt t="27953" x="2103438" y="3241675"/>
          <p14:tracePt t="29248" x="2116138" y="3241675"/>
          <p14:tracePt t="35521" x="2116138" y="3228975"/>
          <p14:tracePt t="35533" x="2127250" y="3228975"/>
          <p14:tracePt t="35551" x="2139950" y="3203575"/>
          <p14:tracePt t="35563" x="2152650" y="3203575"/>
          <p14:tracePt t="35585" x="2239963" y="3141663"/>
          <p14:tracePt t="35603" x="2265363" y="3116263"/>
          <p14:tracePt t="35612" x="2316163" y="3090863"/>
          <p14:tracePt t="35632" x="2390775" y="3041650"/>
          <p14:tracePt t="35643" x="2490788" y="2978150"/>
          <p14:tracePt t="35663" x="2590800" y="2928938"/>
          <p14:tracePt t="35675" x="2641600" y="2916238"/>
          <p14:tracePt t="35694" x="2716213" y="2878138"/>
          <p14:tracePt t="35705" x="2754313" y="2865438"/>
          <p14:tracePt t="35724" x="2816225" y="2852738"/>
          <p14:tracePt t="35743" x="2890838" y="2828925"/>
          <p14:tracePt t="35755" x="2916238" y="2828925"/>
          <p14:tracePt t="35813" x="2979738" y="2828925"/>
          <p14:tracePt t="35815" x="3054350" y="2803525"/>
          <p14:tracePt t="35834" x="3079750" y="2803525"/>
          <p14:tracePt t="35846" x="3092450" y="2803525"/>
          <p14:tracePt t="35865" x="3116263" y="2803525"/>
          <p14:tracePt t="35877" x="3128963" y="2803525"/>
          <p14:tracePt t="35907" x="3179763" y="2803525"/>
          <p14:tracePt t="35925" x="3216275" y="2803525"/>
          <p14:tracePt t="35978" x="3279775" y="2803525"/>
          <p14:tracePt t="35979" x="3305175" y="2803525"/>
          <p14:tracePt t="36006" x="3354388" y="2790825"/>
          <p14:tracePt t="36019" x="3417888" y="2778125"/>
          <p14:tracePt t="36040" x="3479800" y="2765425"/>
          <p14:tracePt t="36049" x="3517900" y="2765425"/>
          <p14:tracePt t="36068" x="3567113" y="2752725"/>
          <p14:tracePt t="36079" x="3579813" y="2752725"/>
          <p14:tracePt t="36098" x="3617913" y="2740025"/>
          <p14:tracePt t="36148" x="3654425" y="2740025"/>
          <p14:tracePt t="36150" x="3679825" y="2740025"/>
          <p14:tracePt t="36190" x="3692525" y="2740025"/>
          <p14:tracePt t="36471" x="3679825" y="2740025"/>
          <p14:tracePt t="36534" x="3679825" y="2752725"/>
          <p14:tracePt t="36553" x="3667125" y="2752725"/>
          <p14:tracePt t="36740" x="3667125" y="2765425"/>
          <p14:tracePt t="36846" x="3667125" y="2778125"/>
          <p14:tracePt t="36877" x="3679825" y="2778125"/>
          <p14:tracePt t="36895" x="3679825" y="2790825"/>
          <p14:tracePt t="36908" x="3692525" y="2790825"/>
          <p14:tracePt t="36925" x="3705225" y="2803525"/>
          <p14:tracePt t="36951" x="3717925" y="2828925"/>
          <p14:tracePt t="36952" x="3730625" y="2828925"/>
          <p14:tracePt t="36995" x="3817938" y="2890838"/>
          <p14:tracePt t="37006" x="3867150" y="2928938"/>
          <p14:tracePt t="37019" x="3879850" y="2941638"/>
          <p14:tracePt t="37037" x="3930650" y="2965450"/>
          <p14:tracePt t="37049" x="3943350" y="2978150"/>
          <p14:tracePt t="37068" x="3979863" y="2990850"/>
          <p14:tracePt t="37079" x="4005263" y="3003550"/>
          <p14:tracePt t="37136" x="4168775" y="3054350"/>
          <p14:tracePt t="37152" x="4192588" y="3054350"/>
          <p14:tracePt t="37157" x="4217988" y="3065463"/>
          <p14:tracePt t="37178" x="4256088" y="3065463"/>
          <p14:tracePt t="37193" x="4305300" y="3065463"/>
          <p14:tracePt t="37208" x="4318000" y="3065463"/>
          <p14:tracePt t="37220" x="4330700" y="3065463"/>
          <p14:tracePt t="37238" x="4368800" y="3065463"/>
          <p14:tracePt t="37252" x="4381500" y="3065463"/>
          <p14:tracePt t="37270" x="4418013" y="3065463"/>
          <p14:tracePt t="37290" x="4456113" y="3054350"/>
          <p14:tracePt t="37299" x="4481513" y="3054350"/>
          <p14:tracePt t="37320" x="4506913" y="3054350"/>
          <p14:tracePt t="37330" x="4518025" y="3054350"/>
          <p14:tracePt t="37351" x="4543425" y="3041650"/>
          <p14:tracePt t="37423" x="4556125" y="3041650"/>
          <p14:tracePt t="37902" x="4494213" y="3041650"/>
          <p14:tracePt t="37907" x="4468813" y="3041650"/>
          <p14:tracePt t="37925" x="4394200" y="3041650"/>
          <p14:tracePt t="37946" x="4318000" y="3041650"/>
          <p14:tracePt t="37957" x="4281488" y="3041650"/>
          <p14:tracePt t="37995" x="4217988" y="3041650"/>
          <p14:tracePt t="37998" x="4156075" y="3041650"/>
          <p14:tracePt t="38009" x="4117975" y="3041650"/>
          <p14:tracePt t="38016" x="4081463" y="3041650"/>
          <p14:tracePt t="38037" x="3979863" y="3041650"/>
          <p14:tracePt t="38049" x="3930650" y="3041650"/>
          <p14:tracePt t="38069" x="3856038" y="3041650"/>
          <p14:tracePt t="38080" x="3817938" y="3041650"/>
          <p14:tracePt t="38098" x="3743325" y="3054350"/>
          <p14:tracePt t="38121" x="3667125" y="3065463"/>
          <p14:tracePt t="38122" x="3617913" y="3065463"/>
          <p14:tracePt t="38159" x="3479800" y="3090863"/>
          <p14:tracePt t="38178" x="3367088" y="3116263"/>
          <p14:tracePt t="38188" x="3317875" y="3128963"/>
          <p14:tracePt t="38209" x="3205163" y="3141663"/>
          <p14:tracePt t="38227" x="3079750" y="3165475"/>
          <p14:tracePt t="38239" x="3028950" y="3178175"/>
          <p14:tracePt t="38240" x="2954338" y="3190875"/>
          <p14:tracePt t="38252" x="2903538" y="3190875"/>
          <p14:tracePt t="38270" x="2790825" y="3216275"/>
          <p14:tracePt t="38295" x="2703513" y="3228975"/>
          <p14:tracePt t="38320" x="2590800" y="3241675"/>
          <p14:tracePt t="38330" x="2565400" y="3254375"/>
          <p14:tracePt t="38351" x="2516188" y="3267075"/>
          <p14:tracePt t="38373" x="2490788" y="3267075"/>
          <p14:tracePt t="38381" x="2465388" y="3267075"/>
          <p14:tracePt t="38411" x="2452688" y="3267075"/>
          <p14:tracePt t="38423" x="2428875" y="3267075"/>
          <p14:tracePt t="38472" x="2403475" y="3267075"/>
          <p14:tracePt t="38492" x="2390775" y="3278188"/>
          <p14:tracePt t="38502" x="2378075" y="3278188"/>
          <p14:tracePt t="38525" x="2365375" y="3278188"/>
          <p14:tracePt t="38527" x="2339975" y="3278188"/>
          <p14:tracePt t="38553" x="2316163" y="3278188"/>
          <p14:tracePt t="38565" x="2303463" y="3278188"/>
          <p14:tracePt t="38575" x="2278063" y="3278188"/>
          <p14:tracePt t="38576" x="2265363" y="3290888"/>
          <p14:tracePt t="38597" x="2239963" y="3290888"/>
          <p14:tracePt t="38657" x="2216150" y="3290888"/>
          <p14:tracePt t="38674" x="2203450" y="3290888"/>
          <p14:tracePt t="39502" x="2203450" y="3316288"/>
          <p14:tracePt t="39546" x="2203450" y="3378200"/>
          <p14:tracePt t="39556" x="2203450" y="3390900"/>
          <p14:tracePt t="39563" x="2203450" y="3416300"/>
          <p14:tracePt t="39588" x="2203450" y="3441700"/>
          <p14:tracePt t="39596" x="2203450" y="3467100"/>
          <p14:tracePt t="39614" x="2216150" y="3479800"/>
          <p14:tracePt t="39626" x="2216150" y="3503613"/>
          <p14:tracePt t="39645" x="2228850" y="3529013"/>
          <p14:tracePt t="39665" x="2239963" y="3541713"/>
          <p14:tracePt t="39677" x="2252663" y="3567113"/>
          <p14:tracePt t="39696" x="2265363" y="3590925"/>
          <p14:tracePt t="39741" x="2290763" y="3616325"/>
          <p14:tracePt t="39742" x="2316163" y="3629025"/>
          <p14:tracePt t="39756" x="2328863" y="3641725"/>
          <p14:tracePt t="39771" x="2352675" y="3667125"/>
          <p14:tracePt t="39786" x="2378075" y="3667125"/>
          <p14:tracePt t="39799" x="2378075" y="3692525"/>
          <p14:tracePt t="39817" x="2403475" y="3703638"/>
          <p14:tracePt t="39838" x="2416175" y="3703638"/>
          <p14:tracePt t="39896" x="2428875" y="3716338"/>
          <p14:tracePt t="40047" x="2428875" y="3729038"/>
          <p14:tracePt t="40847" x="2428875" y="3741738"/>
          <p14:tracePt t="40874" x="2428875" y="3767138"/>
          <p14:tracePt t="40878" x="2428875" y="3779838"/>
          <p14:tracePt t="40898" x="2428875" y="3803650"/>
          <p14:tracePt t="40908" x="2428875" y="3816350"/>
          <p14:tracePt t="40928" x="2428875" y="3829050"/>
          <p14:tracePt t="40961" x="2428875" y="3854450"/>
          <p14:tracePt t="40971" x="2428875" y="3867150"/>
          <p14:tracePt t="40995" x="2452688" y="3905250"/>
          <p14:tracePt t="40997" x="2465388" y="3929063"/>
          <p14:tracePt t="41020" x="2490788" y="3967163"/>
          <p14:tracePt t="41040" x="2503488" y="3992563"/>
          <p14:tracePt t="41050" x="2503488" y="4005263"/>
          <p14:tracePt t="41070" x="2516188" y="4029075"/>
          <p14:tracePt t="41101" x="2528888" y="4041775"/>
          <p14:tracePt t="41115" x="2541588" y="4054475"/>
          <p14:tracePt t="41171" x="2554288" y="4079875"/>
          <p14:tracePt t="41212" x="2565400" y="4092575"/>
          <p14:tracePt t="41242" x="2578100" y="4105275"/>
          <p14:tracePt t="41253" x="2590800" y="4105275"/>
          <p14:tracePt t="41305" x="2603500" y="4105275"/>
          <p14:tracePt t="41314" x="2603500" y="4117975"/>
          <p14:tracePt t="41363" x="2616200" y="4129088"/>
          <p14:tracePt t="41418" x="2628900" y="4129088"/>
          <p14:tracePt t="46813" x="2641600" y="4129088"/>
          <p14:tracePt t="46841" x="2667000" y="4129088"/>
          <p14:tracePt t="46842" x="2678113" y="4129088"/>
          <p14:tracePt t="46864" x="2690813" y="4117975"/>
          <p14:tracePt t="46877" x="2703513" y="4117975"/>
          <p14:tracePt t="46895" x="2716213" y="4117975"/>
          <p14:tracePt t="46946" x="2728913" y="4117975"/>
          <p14:tracePt t="46977" x="2741613" y="4117975"/>
          <p14:tracePt t="47017" x="2754313" y="4117975"/>
          <p14:tracePt t="47106" x="2767013" y="4105275"/>
          <p14:tracePt t="49424" x="2778125" y="4105275"/>
          <p14:tracePt t="49444" x="2790825" y="4105275"/>
          <p14:tracePt t="49455" x="2803525" y="4105275"/>
          <p14:tracePt t="49474" x="2828925" y="4105275"/>
          <p14:tracePt t="49487" x="2854325" y="4105275"/>
          <p14:tracePt t="49504" x="2916238" y="4105275"/>
          <p14:tracePt t="49518" x="2941638" y="4105275"/>
          <p14:tracePt t="49519" x="2967038" y="4105275"/>
          <p14:tracePt t="49536" x="3003550" y="4105275"/>
          <p14:tracePt t="49603" x="3141663" y="4105275"/>
          <p14:tracePt t="49617" x="3179763" y="4105275"/>
          <p14:tracePt t="49646" x="3241675" y="4092575"/>
          <p14:tracePt t="49658" x="3267075" y="4092575"/>
          <p14:tracePt t="49677" x="3292475" y="4067175"/>
          <p14:tracePt t="49696" x="3328988" y="4067175"/>
          <p14:tracePt t="49707" x="3341688" y="4067175"/>
          <p14:tracePt t="49757" x="3354388" y="4054475"/>
          <p14:tracePt t="49758" x="3367088" y="4054475"/>
          <p14:tracePt t="49768" x="3379788" y="4054475"/>
          <p14:tracePt t="49826" x="3392488" y="4054475"/>
          <p14:tracePt t="49909" x="3405188" y="4054475"/>
          <p14:tracePt t="50221" x="3417888" y="4054475"/>
          <p14:tracePt t="51033" x="3429000" y="4029075"/>
          <p14:tracePt t="51051" x="3467100" y="3979863"/>
          <p14:tracePt t="51065" x="3505200" y="3954463"/>
          <p14:tracePt t="51082" x="3530600" y="3916363"/>
          <p14:tracePt t="51104" x="3554413" y="3879850"/>
          <p14:tracePt t="51112" x="3567113" y="3867150"/>
          <p14:tracePt t="51133" x="3579813" y="3841750"/>
          <p14:tracePt t="51142" x="3592513" y="3841750"/>
          <p14:tracePt t="51163" x="3592513" y="3829050"/>
          <p14:tracePt t="51173" x="3592513" y="3816350"/>
          <p14:tracePt t="51193" x="3605213" y="3816350"/>
          <p14:tracePt t="51208" x="3617913" y="3792538"/>
          <p14:tracePt t="51225" x="3643313" y="3767138"/>
          <p14:tracePt t="51238" x="3679825" y="3729038"/>
          <p14:tracePt t="51257" x="3743325" y="3679825"/>
          <p14:tracePt t="51314" x="3830638" y="3641725"/>
          <p14:tracePt t="51316" x="3879850" y="3616325"/>
          <p14:tracePt t="51317" x="3892550" y="3616325"/>
          <p14:tracePt t="51336" x="3917950" y="3616325"/>
          <p14:tracePt t="51337" x="3930650" y="3616325"/>
          <p14:tracePt t="51346" x="3943350" y="3616325"/>
          <p14:tracePt t="51366" x="3956050" y="3616325"/>
          <p14:tracePt t="51429" x="3968750" y="3616325"/>
          <p14:tracePt t="51477" x="3979863" y="3616325"/>
          <p14:tracePt t="51487" x="3992563" y="3629025"/>
          <p14:tracePt t="51518" x="4005263" y="3629025"/>
          <p14:tracePt t="51537" x="4017963" y="3629025"/>
          <p14:tracePt t="51548" x="4030663" y="3629025"/>
          <p14:tracePt t="51572" x="4056063" y="3629025"/>
          <p14:tracePt t="51588" x="4092575" y="3641725"/>
          <p14:tracePt t="51598" x="4117975" y="3641725"/>
          <p14:tracePt t="51613" x="4168775" y="3654425"/>
          <p14:tracePt t="51661" x="4281488" y="3692525"/>
          <p14:tracePt t="51662" x="4294188" y="3692525"/>
          <p14:tracePt t="51679" x="4318000" y="3692525"/>
          <p14:tracePt t="51689" x="4343400" y="3703638"/>
          <p14:tracePt t="51709" x="4381500" y="3716338"/>
          <p14:tracePt t="51722" x="4443413" y="3716338"/>
          <p14:tracePt t="51740" x="4456113" y="3716338"/>
          <p14:tracePt t="51753" x="4494213" y="3716338"/>
          <p14:tracePt t="51771" x="4530725" y="3729038"/>
          <p14:tracePt t="51783" x="4543425" y="3729038"/>
          <p14:tracePt t="51806" x="4556125" y="3729038"/>
          <p14:tracePt t="51836" x="4568825" y="3729038"/>
          <p14:tracePt t="52144" x="4556125" y="3741738"/>
          <p14:tracePt t="52158" x="4530725" y="3754438"/>
          <p14:tracePt t="52188" x="4381500" y="3816350"/>
          <p14:tracePt t="52188" x="4305300" y="3841750"/>
          <p14:tracePt t="52196" x="4243388" y="3879850"/>
          <p14:tracePt t="52206" x="4205288" y="3905250"/>
          <p14:tracePt t="52226" x="4117975" y="3954463"/>
          <p14:tracePt t="52237" x="4092575" y="3967163"/>
          <p14:tracePt t="52256" x="4043363" y="3992563"/>
          <p14:tracePt t="52267" x="4030663" y="3992563"/>
          <p14:tracePt t="52330" x="4005263" y="4005263"/>
          <p14:tracePt t="52331" x="3992563" y="4017963"/>
          <p14:tracePt t="52551" x="4005263" y="4017963"/>
          <p14:tracePt t="52573" x="4017963" y="4017963"/>
          <p14:tracePt t="52581" x="4030663" y="4029075"/>
          <p14:tracePt t="52603" x="4056063" y="4029075"/>
          <p14:tracePt t="52620" x="4068763" y="4041775"/>
          <p14:tracePt t="52631" x="4092575" y="4041775"/>
          <p14:tracePt t="52662" x="4143375" y="4067175"/>
          <p14:tracePt t="52674" x="4168775" y="4067175"/>
          <p14:tracePt t="52695" x="4217988" y="4079875"/>
          <p14:tracePt t="52704" x="4230688" y="4079875"/>
          <p14:tracePt t="52722" x="4294188" y="4105275"/>
          <p14:tracePt t="52743" x="4330700" y="4105275"/>
          <p14:tracePt t="52764" x="4381500" y="4129088"/>
          <p14:tracePt t="52777" x="4406900" y="4129088"/>
          <p14:tracePt t="52778" x="4430713" y="4129088"/>
          <p14:tracePt t="52804" x="4468813" y="4129088"/>
          <p14:tracePt t="52814" x="4506913" y="4129088"/>
          <p14:tracePt t="52834" x="4543425" y="4129088"/>
          <p14:tracePt t="52847" x="4556125" y="4129088"/>
          <p14:tracePt t="52848" x="4568825" y="4129088"/>
          <p14:tracePt t="52864" x="4581525" y="4129088"/>
          <p14:tracePt t="52877" x="4606925" y="4129088"/>
          <p14:tracePt t="52894" x="4619625" y="4129088"/>
          <p14:tracePt t="52915" x="4630738" y="4129088"/>
          <p14:tracePt t="52926" x="4643438" y="4129088"/>
          <p14:tracePt t="52945" x="4656138" y="4129088"/>
          <p14:tracePt t="52957" x="4668838" y="4129088"/>
          <p14:tracePt t="53001" x="4694238" y="4129088"/>
          <p14:tracePt t="53019" x="4706938" y="4129088"/>
          <p14:tracePt t="53036" x="4719638" y="4129088"/>
          <p14:tracePt t="53048" x="4732338" y="4129088"/>
          <p14:tracePt t="53086" x="4743450" y="4129088"/>
          <p14:tracePt t="53128" x="4756150" y="4129088"/>
          <p14:tracePt t="53188" x="4768850" y="4129088"/>
          <p14:tracePt t="53895" x="4732338" y="4167188"/>
          <p14:tracePt t="53908" x="4594225" y="4254500"/>
          <p14:tracePt t="53936" x="4356100" y="4405313"/>
          <p14:tracePt t="53946" x="4281488" y="4443413"/>
          <p14:tracePt t="53956" x="4205288" y="4492625"/>
          <p14:tracePt t="53977" x="4092575" y="4543425"/>
          <p14:tracePt t="54030" x="3892550" y="4643438"/>
          <p14:tracePt t="54038" x="3830638" y="4667250"/>
          <p14:tracePt t="54052" x="3792538" y="4679950"/>
          <p14:tracePt t="54053" x="3756025" y="4705350"/>
          <p14:tracePt t="54069" x="3705225" y="4718050"/>
          <p14:tracePt t="54080" x="3679825" y="4743450"/>
          <p14:tracePt t="54103" x="3579813" y="4779963"/>
          <p14:tracePt t="54129" x="3505200" y="4818063"/>
          <p14:tracePt t="54168" x="3354388" y="4892675"/>
          <p14:tracePt t="54179" x="3317875" y="4918075"/>
          <p14:tracePt t="54189" x="3267075" y="4930775"/>
          <p14:tracePt t="54210" x="3216275" y="4956175"/>
          <p14:tracePt t="54211" x="3192463" y="4968875"/>
          <p14:tracePt t="54222" x="3154363" y="4981575"/>
          <p14:tracePt t="54240" x="3079750" y="4992688"/>
          <p14:tracePt t="54252" x="3054350" y="5005388"/>
          <p14:tracePt t="54271" x="2992438" y="5030788"/>
          <p14:tracePt t="54285" x="2954338" y="5030788"/>
          <p14:tracePt t="54301" x="2903538" y="5030788"/>
          <p14:tracePt t="54323" x="2841625" y="5030788"/>
          <p14:tracePt t="54331" x="2828925" y="5030788"/>
          <p14:tracePt t="54352" x="2790825" y="5030788"/>
          <p14:tracePt t="54362" x="2778125" y="5030788"/>
          <p14:tracePt t="54382" x="2767013" y="5030788"/>
          <p14:tracePt t="54392" x="2754313" y="5030788"/>
          <p14:tracePt t="54493" x="2741613" y="5030788"/>
          <p14:tracePt t="54878" x="2741613" y="5018088"/>
          <p14:tracePt t="55229" x="2767013" y="5018088"/>
          <p14:tracePt t="55253" x="2778125" y="5018088"/>
          <p14:tracePt t="55273" x="2803525" y="5018088"/>
          <p14:tracePt t="55285" x="2816225" y="5018088"/>
          <p14:tracePt t="55304" x="2867025" y="5005388"/>
          <p14:tracePt t="55314" x="2903538" y="5005388"/>
          <p14:tracePt t="55334" x="2979738" y="5005388"/>
          <p14:tracePt t="55346" x="3041650" y="4981575"/>
          <p14:tracePt t="55364" x="3079750" y="4981575"/>
          <p14:tracePt t="55376" x="3154363" y="4981575"/>
          <p14:tracePt t="55396" x="3228975" y="4968875"/>
          <p14:tracePt t="55415" x="3267075" y="4956175"/>
          <p14:tracePt t="55417" x="3305175" y="4956175"/>
          <p14:tracePt t="55466" x="3505200" y="4943475"/>
          <p14:tracePt t="55476" x="3541713" y="4930775"/>
          <p14:tracePt t="55487" x="3579813" y="4930775"/>
          <p14:tracePt t="55509" x="3667125" y="4930775"/>
          <p14:tracePt t="55546" x="3805238" y="4930775"/>
          <p14:tracePt t="55568" x="3867150" y="4918075"/>
          <p14:tracePt t="55579" x="3892550" y="4918075"/>
          <p14:tracePt t="55598" x="3943350" y="4918075"/>
          <p14:tracePt t="55618" x="4030663" y="4905375"/>
          <p14:tracePt t="55628" x="4081463" y="4905375"/>
          <p14:tracePt t="55692" x="4356100" y="4879975"/>
          <p14:tracePt t="55708" x="4368800" y="4879975"/>
          <p14:tracePt t="55721" x="4394200" y="4879975"/>
          <p14:tracePt t="55721" x="4406900" y="4879975"/>
          <p14:tracePt t="55738" x="4418013" y="4868863"/>
          <p14:tracePt t="55758" x="4430713" y="4868863"/>
          <p14:tracePt t="55769" x="4443413" y="4868863"/>
          <p14:tracePt t="55835" x="4468813" y="4868863"/>
          <p14:tracePt t="55911" x="4468813" y="4879975"/>
          <p14:tracePt t="55922" x="4481513" y="4879975"/>
          <p14:tracePt t="56304" x="4406900" y="4905375"/>
          <p14:tracePt t="56338" x="4281488" y="4930775"/>
          <p14:tracePt t="56346" x="4230688" y="4943475"/>
          <p14:tracePt t="56373" x="4156075" y="4981575"/>
          <p14:tracePt t="56374" x="4117975" y="4981575"/>
          <p14:tracePt t="56395" x="4056063" y="5005388"/>
          <p14:tracePt t="56415" x="4030663" y="5018088"/>
          <p14:tracePt t="56425" x="4017963" y="5018088"/>
          <p14:tracePt t="56446" x="4005263" y="5030788"/>
          <p14:tracePt t="56459" x="3992563" y="5030788"/>
          <p14:tracePt t="56506" x="3979863" y="5030788"/>
          <p14:tracePt t="56536" x="3979863" y="5043488"/>
          <p14:tracePt t="56647" x="3979863" y="5056188"/>
          <p14:tracePt t="56687" x="3968750" y="5081588"/>
          <p14:tracePt t="56709" x="3956050" y="5081588"/>
          <p14:tracePt t="56720" x="3956050" y="5092700"/>
          <p14:tracePt t="56760" x="3956050" y="5105400"/>
          <p14:tracePt t="56789" x="3956050" y="5118100"/>
          <p14:tracePt t="56829" x="3956050" y="5130800"/>
          <p14:tracePt t="56887" x="3956050" y="5143500"/>
          <p14:tracePt t="56930" x="3956050" y="5168900"/>
          <p14:tracePt t="56940" x="3968750" y="5168900"/>
          <p14:tracePt t="56962" x="3979863" y="5194300"/>
          <p14:tracePt t="56971" x="3979863" y="5205413"/>
          <p14:tracePt t="56997" x="3992563" y="5218113"/>
          <p14:tracePt t="57006" x="3992563" y="5230813"/>
          <p14:tracePt t="57040" x="4005263" y="5243513"/>
          <p14:tracePt t="57064" x="4017963" y="5243513"/>
          <p14:tracePt t="57102" x="4017963" y="5256213"/>
          <p14:tracePt t="57134" x="4030663" y="5268913"/>
          <p14:tracePt t="57306" x="4043363" y="5268913"/>
          <p14:tracePt t="58994" x="4043363" y="5281613"/>
          <p14:tracePt t="59003" x="4043363" y="5294313"/>
          <p14:tracePt t="59004" x="4043363" y="5305425"/>
          <p14:tracePt t="59023" x="4043363" y="5356225"/>
          <p14:tracePt t="59038" x="4043363" y="5368925"/>
          <p14:tracePt t="59055" x="4043363" y="5418138"/>
          <p14:tracePt t="59063" x="4056063" y="5430838"/>
          <p14:tracePt t="59089" x="4056063" y="5456238"/>
          <p14:tracePt t="59115" x="4056063" y="5481638"/>
          <p14:tracePt t="59127" x="4056063" y="5494338"/>
          <p14:tracePt t="59157" x="4056063" y="5507038"/>
          <p14:tracePt t="59229" x="4056063" y="5530850"/>
          <p14:tracePt t="59240" x="4056063" y="5543550"/>
          <p14:tracePt t="59257" x="4056063" y="5556250"/>
          <p14:tracePt t="59287" x="4043363" y="5568950"/>
          <p14:tracePt t="59288" x="4043363" y="5581650"/>
          <p14:tracePt t="59302" x="4043363" y="5594350"/>
          <p14:tracePt t="59348" x="4043363" y="5607050"/>
          <p14:tracePt t="59400" x="4030663" y="5607050"/>
          <p14:tracePt t="59409" x="4030663" y="5619750"/>
          <p14:tracePt t="60001" x="4043363" y="5619750"/>
          <p14:tracePt t="60019" x="4056063" y="5619750"/>
          <p14:tracePt t="60038" x="4068763" y="5607050"/>
          <p14:tracePt t="60038" x="4081463" y="5607050"/>
          <p14:tracePt t="60048" x="4092575" y="5607050"/>
          <p14:tracePt t="60068" x="4130675" y="5607050"/>
          <p14:tracePt t="60087" x="4143375" y="5607050"/>
          <p14:tracePt t="60088" x="4181475" y="5607050"/>
          <p14:tracePt t="60122" x="4230688" y="5619750"/>
          <p14:tracePt t="60135" x="4243388" y="5619750"/>
          <p14:tracePt t="60137" x="4256088" y="5619750"/>
          <p14:tracePt t="60147" x="4268788" y="5619750"/>
          <p14:tracePt t="60157" x="4281488" y="5619750"/>
          <p14:tracePt t="60177" x="4305300" y="5619750"/>
          <p14:tracePt t="60192" x="4330700" y="5630863"/>
          <p14:tracePt t="60208" x="4356100" y="5630863"/>
          <p14:tracePt t="60221" x="4381500" y="5630863"/>
          <p14:tracePt t="60238" x="4394200" y="5630863"/>
          <p14:tracePt t="60263" x="4418013" y="5630863"/>
          <p14:tracePt t="60278" x="4430713" y="5630863"/>
          <p14:tracePt t="60320" x="4443413" y="5630863"/>
          <p14:tracePt t="60899" x="4456113" y="5630863"/>
          <p14:tracePt t="60922" x="4468813" y="5630863"/>
          <p14:tracePt t="60927" x="4481513" y="5630863"/>
          <p14:tracePt t="60938" x="4494213" y="5643563"/>
          <p14:tracePt t="60957" x="4530725" y="5656263"/>
          <p14:tracePt t="60980" x="4606925" y="5656263"/>
          <p14:tracePt t="60991" x="4656138" y="5656263"/>
          <p14:tracePt t="61036" x="4732338" y="5656263"/>
          <p14:tracePt t="61037" x="4906963" y="5643563"/>
          <p14:tracePt t="61051" x="4981575" y="5630863"/>
          <p14:tracePt t="61068" x="5157788" y="5594350"/>
          <p14:tracePt t="61080" x="5232400" y="5568950"/>
          <p14:tracePt t="61098" x="5394325" y="5518150"/>
          <p14:tracePt t="61110" x="5445125" y="5507038"/>
          <p14:tracePt t="61129" x="5570538" y="5468938"/>
          <p14:tracePt t="61194" x="5808663" y="5407025"/>
          <p14:tracePt t="61209" x="5832475" y="5407025"/>
          <p14:tracePt t="61239" x="5883275" y="5407025"/>
          <p14:tracePt t="61252" x="5895975" y="5407025"/>
          <p14:tracePt t="61253" x="5908675" y="5407025"/>
          <p14:tracePt t="61270" x="5921375" y="5407025"/>
          <p14:tracePt t="61290" x="5957888" y="5407025"/>
          <p14:tracePt t="61301" x="5970588" y="5394325"/>
          <p14:tracePt t="61302" x="5995988" y="5394325"/>
          <p14:tracePt t="61320" x="6008688" y="5381625"/>
          <p14:tracePt t="61321" x="6021388" y="5381625"/>
          <p14:tracePt t="61352" x="6057900" y="5381625"/>
          <p14:tracePt t="61552" x="5995988" y="5381625"/>
          <p14:tracePt t="61564" x="5957888" y="5381625"/>
          <p14:tracePt t="61584" x="5808663" y="5407025"/>
          <p14:tracePt t="61594" x="5745163" y="5418138"/>
          <p14:tracePt t="61613" x="5595938" y="5456238"/>
          <p14:tracePt t="61688" x="4706938" y="5543550"/>
          <p14:tracePt t="61706" x="4494213" y="5556250"/>
          <p14:tracePt t="61707" x="4318000" y="5568950"/>
          <p14:tracePt t="61724" x="4256088" y="5568950"/>
          <p14:tracePt t="61736" x="4130675" y="5581650"/>
          <p14:tracePt t="61754" x="4068763" y="5581650"/>
          <p14:tracePt t="61774" x="3956050" y="5581650"/>
          <p14:tracePt t="61775" x="3917950" y="5581650"/>
          <p14:tracePt t="61785" x="3879850" y="5581650"/>
          <p14:tracePt t="61814" x="3805238" y="5581650"/>
          <p14:tracePt t="61818" x="3767138" y="5594350"/>
          <p14:tracePt t="61835" x="3717925" y="5594350"/>
          <p14:tracePt t="61865" x="3654425" y="5607050"/>
          <p14:tracePt t="61878" x="3630613" y="5607050"/>
          <p14:tracePt t="61896" x="3592513" y="5607050"/>
          <p14:tracePt t="61947" x="3517900" y="5630863"/>
          <p14:tracePt t="61977" x="3505200" y="5630863"/>
          <p14:tracePt t="62190" x="3505200" y="5643563"/>
          <p14:tracePt t="62300" x="3505200" y="5656263"/>
          <p14:tracePt t="62755" x="3517900" y="5656263"/>
          <p14:tracePt t="63644" x="3530600" y="5656263"/>
          <p14:tracePt t="64596" x="3530600" y="5643563"/>
          <p14:tracePt t="71022" x="3530600" y="5630863"/>
          <p14:tracePt t="71922" x="3541713" y="5630863"/>
          <p14:tracePt t="71984" x="3554413" y="5630863"/>
          <p14:tracePt t="72002" x="3567113" y="5630863"/>
          <p14:tracePt t="72039" x="3667125" y="5607050"/>
          <p14:tracePt t="72053" x="3717925" y="5581650"/>
          <p14:tracePt t="72066" x="3830638" y="5568950"/>
          <p14:tracePt t="72085" x="3930650" y="5530850"/>
          <p14:tracePt t="72097" x="3979863" y="5507038"/>
          <p14:tracePt t="72114" x="4081463" y="5481638"/>
          <p14:tracePt t="72138" x="4205288" y="5430838"/>
          <p14:tracePt t="72165" x="4418013" y="5343525"/>
          <p14:tracePt t="72174" x="4530725" y="5305425"/>
          <p14:tracePt t="72194" x="4756150" y="5230813"/>
          <p14:tracePt t="72204" x="4906963" y="5168900"/>
          <p14:tracePt t="72226" x="5119688" y="5105400"/>
          <p14:tracePt t="72237" x="5207000" y="5081588"/>
          <p14:tracePt t="72255" x="5345113" y="5030788"/>
          <p14:tracePt t="72268" x="5432425" y="5005388"/>
          <p14:tracePt t="72288" x="5570538" y="4956175"/>
          <p14:tracePt t="72308" x="5708650" y="4918075"/>
          <p14:tracePt t="72317" x="5770563" y="4905375"/>
          <p14:tracePt t="72336" x="5857875" y="4868863"/>
          <p14:tracePt t="72346" x="5895975" y="4856163"/>
          <p14:tracePt t="72391" x="5932488" y="4856163"/>
          <p14:tracePt t="72690" x="5957888" y="4843463"/>
          <p14:tracePt t="72712" x="6008688" y="4805363"/>
          <p14:tracePt t="72723" x="6057900" y="4779963"/>
          <p14:tracePt t="72741" x="6196013" y="4692650"/>
          <p14:tracePt t="72751" x="6396038" y="4554538"/>
          <p14:tracePt t="72790" x="6859588" y="4292600"/>
          <p14:tracePt t="72791" x="7323138" y="4029075"/>
          <p14:tracePt t="72801" x="7510463" y="3929063"/>
          <p14:tracePt t="72813" x="7723188" y="3841750"/>
          <p14:tracePt t="72832" x="7935913" y="3741738"/>
          <p14:tracePt t="72852" x="8099425" y="3667125"/>
          <p14:tracePt t="72862" x="8174038" y="3629025"/>
          <p14:tracePt t="72885" x="8361363" y="3529013"/>
          <p14:tracePt t="72918" x="8537575" y="3454400"/>
          <p14:tracePt t="72925" x="8599488" y="3429000"/>
          <p14:tracePt t="72954" x="8812213" y="3328988"/>
          <p14:tracePt t="72973" x="8963025" y="3254375"/>
          <p14:tracePt t="72994" x="9088438" y="3203575"/>
          <p14:tracePt t="73004" x="9150350" y="3178175"/>
          <p14:tracePt t="73024" x="9250363" y="3128963"/>
          <p14:tracePt t="73034" x="9275763" y="3128963"/>
          <p14:tracePt t="73070" x="9337675" y="3103563"/>
          <p14:tracePt t="73084" x="9363075" y="3103563"/>
          <p14:tracePt t="73678" x="9363075" y="3090863"/>
          <p14:tracePt t="73710" x="9363075" y="3065463"/>
          <p14:tracePt t="73721" x="9363075" y="3054350"/>
          <p14:tracePt t="73741" x="9375775" y="3028950"/>
          <p14:tracePt t="73751" x="9375775" y="3003550"/>
          <p14:tracePt t="73771" x="9375775" y="2965450"/>
          <p14:tracePt t="73793" x="9388475" y="2928938"/>
          <p14:tracePt t="73814" x="9401175" y="2928938"/>
          <p14:tracePt t="73853" x="9401175" y="2916238"/>
          <p14:tracePt t="73913" x="9401175" y="2903538"/>
          <p14:tracePt t="73923" x="9401175" y="2890838"/>
          <p14:tracePt t="73943" x="9413875" y="2890838"/>
          <p14:tracePt t="74050" x="9424988" y="2878138"/>
          <p14:tracePt t="74095" x="9424988" y="2865438"/>
          <p14:tracePt t="74244" x="9424988" y="2852738"/>
          <p14:tracePt t="74257" x="9437688" y="2852738"/>
          <p14:tracePt t="74550" x="9437688" y="2840038"/>
          <p14:tracePt t="74971" x="9437688" y="2852738"/>
          <p14:tracePt t="76632" x="9437688" y="2865438"/>
          <p14:tracePt t="76662" x="9437688" y="2903538"/>
          <p14:tracePt t="76674" x="9437688" y="2916238"/>
          <p14:tracePt t="76693" x="9437688" y="2965450"/>
          <p14:tracePt t="76706" x="9437688" y="2990850"/>
          <p14:tracePt t="76707" x="9437688" y="3016250"/>
          <p14:tracePt t="76723" x="9437688" y="3041650"/>
          <p14:tracePt t="76737" x="9437688" y="3078163"/>
          <p14:tracePt t="76753" x="9437688" y="3103563"/>
          <p14:tracePt t="76775" x="9437688" y="3128963"/>
          <p14:tracePt t="76775" x="9437688" y="3141663"/>
          <p14:tracePt t="76785" x="9437688" y="3154363"/>
          <p14:tracePt t="76804" x="9437688" y="3165475"/>
          <p14:tracePt t="76838" x="9437688" y="3190875"/>
          <p14:tracePt t="76853" x="9450388" y="3190875"/>
          <p14:tracePt t="76865" x="9450388" y="3216275"/>
          <p14:tracePt t="76877" x="9450388" y="3228975"/>
          <p14:tracePt t="76897" x="9450388" y="3241675"/>
          <p14:tracePt t="76912" x="9450388" y="3254375"/>
          <p14:tracePt t="76931" x="9463088" y="3267075"/>
          <p14:tracePt t="76945" x="9463088" y="3278188"/>
          <p14:tracePt t="76977" x="9463088" y="3290888"/>
          <p14:tracePt t="76987" x="9475788" y="3290888"/>
          <p14:tracePt t="77007" x="9475788" y="3303588"/>
          <p14:tracePt t="77017" x="9488488" y="3303588"/>
          <p14:tracePt t="77080" x="9488488" y="3316288"/>
          <p14:tracePt t="77082" x="9501188" y="3354388"/>
          <p14:tracePt t="77099" x="9501188" y="3367088"/>
          <p14:tracePt t="77119" x="9513888" y="3378200"/>
          <p14:tracePt t="77128" x="9513888" y="3390900"/>
          <p14:tracePt t="77158" x="9513888" y="3403600"/>
          <p14:tracePt t="77205" x="9525000" y="3416300"/>
          <p14:tracePt t="77269" x="9525000" y="3429000"/>
          <p14:tracePt t="77333" x="9537700" y="3429000"/>
          <p14:tracePt t="77361" x="9537700" y="3441700"/>
          <p14:tracePt t="77805" x="9550400" y="3441700"/>
          <p14:tracePt t="78352" x="9550400" y="3479800"/>
          <p14:tracePt t="78361" x="9550400" y="3490913"/>
          <p14:tracePt t="78394" x="9550400" y="3567113"/>
          <p14:tracePt t="78412" x="9563100" y="3629025"/>
          <p14:tracePt t="78424" x="9563100" y="3641725"/>
          <p14:tracePt t="78425" x="9563100" y="3667125"/>
          <p14:tracePt t="78442" x="9575800" y="3692525"/>
          <p14:tracePt t="78456" x="9575800" y="3741738"/>
          <p14:tracePt t="78493" x="9575800" y="3754438"/>
          <p14:tracePt t="78504" x="9575800" y="3779838"/>
          <p14:tracePt t="78554" x="9588500" y="3803650"/>
          <p14:tracePt t="78566" x="9588500" y="3816350"/>
          <p14:tracePt t="78584" x="9601200" y="3829050"/>
          <p14:tracePt t="78597" x="9601200" y="3841750"/>
          <p14:tracePt t="78622" x="9601200" y="3854450"/>
          <p14:tracePt t="78650" x="9601200" y="3879850"/>
          <p14:tracePt t="78698" x="9613900" y="3892550"/>
          <p14:tracePt t="78727" x="9613900" y="3905250"/>
          <p14:tracePt t="78787" x="9613900" y="3916363"/>
          <p14:tracePt t="78817" x="9626600" y="3929063"/>
          <p14:tracePt t="78848" x="9626600" y="3941763"/>
          <p14:tracePt t="78878" x="9626600" y="3954463"/>
          <p14:tracePt t="78929" x="9637713" y="3979863"/>
          <p14:tracePt t="78959" x="9650413" y="3979863"/>
          <p14:tracePt t="78971" x="9650413" y="3992563"/>
          <p14:tracePt t="79019" x="9650413" y="4005263"/>
          <p14:tracePt t="79085" x="9650413" y="4017963"/>
          <p14:tracePt t="79192" x="9650413" y="4029075"/>
          <p14:tracePt t="79211" x="9663113" y="4029075"/>
          <p14:tracePt t="80132" x="9663113" y="4054475"/>
          <p14:tracePt t="80199" x="9663113" y="4192588"/>
          <p14:tracePt t="80205" x="9663113" y="4217988"/>
          <p14:tracePt t="80223" x="9663113" y="4267200"/>
          <p14:tracePt t="80235" x="9663113" y="4292600"/>
          <p14:tracePt t="80253" x="9663113" y="4318000"/>
          <p14:tracePt t="80326" x="9663113" y="4367213"/>
          <p14:tracePt t="80335" x="9675813" y="4367213"/>
          <p14:tracePt t="80346" x="9675813" y="4379913"/>
          <p14:tracePt t="80365" x="9675813" y="4392613"/>
          <p14:tracePt t="80377" x="9675813" y="4405313"/>
          <p14:tracePt t="80395" x="9675813" y="4430713"/>
          <p14:tracePt t="80408" x="9675813" y="4443413"/>
          <p14:tracePt t="80427" x="9688513" y="4467225"/>
          <p14:tracePt t="80456" x="9701213" y="4554538"/>
          <p14:tracePt t="80476" x="9713913" y="4592638"/>
          <p14:tracePt t="80486" x="9713913" y="4618038"/>
          <p14:tracePt t="80507" x="9726613" y="4643438"/>
          <p14:tracePt t="80537" x="9726613" y="4656138"/>
          <p14:tracePt t="80598" x="9726613" y="4667250"/>
        </p14:tracePtLst>
      </p14:laserTrace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9E23D3-8E27-491D-AEE5-3C63D335F3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6255" y="720407"/>
            <a:ext cx="101536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31"/>
    </mc:Choice>
    <mc:Fallback xmlns="">
      <p:transition spd="slow" advTm="28431"/>
    </mc:Fallback>
  </mc:AlternateContent>
  <p:extLst>
    <p:ext uri="{3A86A75C-4F4B-4683-9AE1-C65F6400EC91}">
      <p14:laserTraceLst xmlns:p14="http://schemas.microsoft.com/office/powerpoint/2010/main">
        <p14:tracePtLst>
          <p14:tracePt t="715" x="9688513" y="4667250"/>
          <p14:tracePt t="722" x="9675813" y="4667250"/>
          <p14:tracePt t="773" x="9626600" y="4656138"/>
          <p14:tracePt t="774" x="9563100" y="4630738"/>
          <p14:tracePt t="785" x="9525000" y="4592638"/>
          <p14:tracePt t="803" x="9475788" y="4554538"/>
          <p14:tracePt t="815" x="9437688" y="4530725"/>
          <p14:tracePt t="834" x="9337675" y="4454525"/>
          <p14:tracePt t="853" x="9263063" y="4379913"/>
          <p14:tracePt t="865" x="9237663" y="4354513"/>
          <p14:tracePt t="873" x="9224963" y="4341813"/>
          <p14:tracePt t="887" x="9150350" y="4279900"/>
          <p14:tracePt t="927" x="8975725" y="4117975"/>
          <p14:tracePt t="945" x="8937625" y="4067175"/>
          <p14:tracePt t="957" x="8674100" y="3741738"/>
          <p14:tracePt t="975" x="8586788" y="3654425"/>
          <p14:tracePt t="976" x="8524875" y="3590925"/>
          <p14:tracePt t="987" x="8474075" y="3541713"/>
          <p14:tracePt t="1006" x="8374063" y="3467100"/>
          <p14:tracePt t="1026" x="8274050" y="3403600"/>
          <p14:tracePt t="1035" x="8235950" y="3390900"/>
          <p14:tracePt t="1065" x="8212138" y="3378200"/>
          <p14:tracePt t="1319" x="8199438" y="3378200"/>
          <p14:tracePt t="1332" x="8186738" y="3378200"/>
          <p14:tracePt t="1349" x="8135938" y="3378200"/>
          <p14:tracePt t="1369" x="8010525" y="3341688"/>
          <p14:tracePt t="1387" x="7723188" y="3241675"/>
          <p14:tracePt t="1427" x="6808788" y="2790825"/>
          <p14:tracePt t="1433" x="6721475" y="2740025"/>
          <p14:tracePt t="1441" x="6646863" y="2703513"/>
          <p14:tracePt t="1465" x="6534150" y="2616200"/>
          <p14:tracePt t="1473" x="6472238" y="2578100"/>
          <p14:tracePt t="1491" x="6383338" y="2516188"/>
          <p14:tracePt t="1503" x="6334125" y="2490788"/>
          <p14:tracePt t="1522" x="6246813" y="2439988"/>
          <p14:tracePt t="1534" x="6208713" y="2414588"/>
          <p14:tracePt t="1552" x="6121400" y="2378075"/>
          <p14:tracePt t="1572" x="6057900" y="2352675"/>
          <p14:tracePt t="1582" x="6021388" y="2339975"/>
          <p14:tracePt t="1610" x="5957888" y="2303463"/>
          <p14:tracePt t="1636" x="5932488" y="2290763"/>
          <p14:tracePt t="1645" x="5921375" y="2278063"/>
          <p14:tracePt t="1677" x="5908675" y="2278063"/>
          <p14:tracePt t="1705" x="5895975" y="2278063"/>
          <p14:tracePt t="1879" x="5895975" y="2265363"/>
          <p14:tracePt t="1896" x="5883275" y="2265363"/>
          <p14:tracePt t="5759" x="5870575" y="2265363"/>
          <p14:tracePt t="5815" x="5832475" y="2303463"/>
          <p14:tracePt t="5820" x="5795963" y="2314575"/>
          <p14:tracePt t="5840" x="5757863" y="2339975"/>
          <p14:tracePt t="5851" x="5732463" y="2352675"/>
          <p14:tracePt t="5868" x="5695950" y="2365375"/>
          <p14:tracePt t="5883" x="5670550" y="2390775"/>
          <p14:tracePt t="5892" x="5619750" y="2403475"/>
          <p14:tracePt t="5911" x="5507038" y="2465388"/>
          <p14:tracePt t="5932" x="5357813" y="2552700"/>
          <p14:tracePt t="5941" x="5281613" y="2590800"/>
          <p14:tracePt t="5993" x="4968875" y="2752725"/>
          <p14:tracePt t="5994" x="4906963" y="2790825"/>
          <p14:tracePt t="6023" x="4732338" y="2890838"/>
          <p14:tracePt t="6034" x="4668838" y="2941638"/>
          <p14:tracePt t="6053" x="4556125" y="3028950"/>
          <p14:tracePt t="6065" x="4494213" y="3065463"/>
          <p14:tracePt t="6084" x="4406900" y="3116263"/>
          <p14:tracePt t="6133" x="4343400" y="3154363"/>
          <p14:tracePt t="6134" x="4243388" y="3216275"/>
          <p14:tracePt t="6144" x="4217988" y="3241675"/>
          <p14:tracePt t="6165" x="4156075" y="3278188"/>
          <p14:tracePt t="6174" x="4143375" y="3290888"/>
          <p14:tracePt t="6197" x="4092575" y="3328988"/>
          <p14:tracePt t="6207" x="4081463" y="3341688"/>
          <p14:tracePt t="6225" x="4030663" y="3367088"/>
          <p14:tracePt t="6237" x="4017963" y="3378200"/>
          <p14:tracePt t="6257" x="3956050" y="3390900"/>
          <p14:tracePt t="6274" x="3930650" y="3416300"/>
          <p14:tracePt t="6285" x="3905250" y="3429000"/>
          <p14:tracePt t="6306" x="3879850" y="3441700"/>
          <p14:tracePt t="6336" x="3867150" y="3454400"/>
          <p14:tracePt t="6372" x="3843338" y="3454400"/>
          <p14:tracePt t="6403" x="3830638" y="3467100"/>
          <p14:tracePt t="6428" x="3817938" y="3467100"/>
          <p14:tracePt t="6836" x="3792538" y="3467100"/>
          <p14:tracePt t="6853" x="3779838" y="3467100"/>
          <p14:tracePt t="6883" x="3730625" y="3467100"/>
          <p14:tracePt t="6902" x="3717925" y="3467100"/>
          <p14:tracePt t="6915" x="3705225" y="3467100"/>
          <p14:tracePt t="6925" x="3692525" y="3467100"/>
          <p14:tracePt t="6945" x="3692525" y="3479800"/>
          <p14:tracePt t="6969" x="3679825" y="3479800"/>
          <p14:tracePt t="6976" x="3667125" y="3479800"/>
          <p14:tracePt t="7047" x="3654425" y="3479800"/>
          <p14:tracePt t="7049" x="3617913" y="3479800"/>
          <p14:tracePt t="7054" x="3605213" y="3479800"/>
          <p14:tracePt t="7067" x="3592513" y="3479800"/>
          <p14:tracePt t="7125" x="3567113" y="3479800"/>
          <p14:tracePt t="7136" x="3554413" y="3479800"/>
          <p14:tracePt t="7151" x="3541713" y="3479800"/>
          <p14:tracePt t="7195" x="3530600" y="3479800"/>
          <p14:tracePt t="7226" x="3517900" y="3479800"/>
          <p14:tracePt t="7267" x="3492500" y="3479800"/>
          <p14:tracePt t="7300" x="3479800" y="3479800"/>
          <p14:tracePt t="7338" x="3467100" y="3479800"/>
          <p14:tracePt t="7424" x="3454400" y="3479800"/>
          <p14:tracePt t="7471" x="3441700" y="3479800"/>
          <p14:tracePt t="7520" x="3441700" y="3467100"/>
          <p14:tracePt t="8288" x="3441700" y="3454400"/>
          <p14:tracePt t="8302" x="3454400" y="3454400"/>
          <p14:tracePt t="8324" x="3505200" y="3416300"/>
          <p14:tracePt t="8333" x="3517900" y="3390900"/>
          <p14:tracePt t="8349" x="3592513" y="3354388"/>
          <p14:tracePt t="8362" x="3630613" y="3341688"/>
          <p14:tracePt t="8398" x="3767138" y="3290888"/>
          <p14:tracePt t="8410" x="3805238" y="3278188"/>
          <p14:tracePt t="8432" x="3867150" y="3254375"/>
          <p14:tracePt t="8440" x="3905250" y="3254375"/>
          <p14:tracePt t="8460" x="3992563" y="3241675"/>
          <p14:tracePt t="8473" x="4105275" y="3241675"/>
          <p14:tracePt t="8491" x="4143375" y="3228975"/>
          <p14:tracePt t="8503" x="4205288" y="3228975"/>
          <p14:tracePt t="8534" x="4268788" y="3216275"/>
          <p14:tracePt t="8552" x="4318000" y="3216275"/>
          <p14:tracePt t="8573" x="4356100" y="3216275"/>
          <p14:tracePt t="8583" x="4381500" y="3216275"/>
          <p14:tracePt t="8603" x="4418013" y="3216275"/>
          <p14:tracePt t="8615" x="4430713" y="3228975"/>
          <p14:tracePt t="8633" x="4481513" y="3228975"/>
          <p14:tracePt t="8643" x="4494213" y="3228975"/>
          <p14:tracePt t="8668" x="4556125" y="3254375"/>
          <p14:tracePt t="8676" x="4581525" y="3267075"/>
          <p14:tracePt t="8737" x="4756150" y="3303588"/>
          <p14:tracePt t="8746" x="4781550" y="3316288"/>
          <p14:tracePt t="8754" x="4806950" y="3328988"/>
          <p14:tracePt t="8776" x="4868863" y="3341688"/>
          <p14:tracePt t="8785" x="4906963" y="3341688"/>
          <p14:tracePt t="8806" x="4968875" y="3354388"/>
          <p14:tracePt t="8819" x="5019675" y="3367088"/>
          <p14:tracePt t="8836" x="5032375" y="3367088"/>
          <p14:tracePt t="8850" x="5068888" y="3367088"/>
          <p14:tracePt t="8866" x="5081588" y="3367088"/>
          <p14:tracePt t="8905" x="5094288" y="3367088"/>
          <p14:tracePt t="8987" x="5094288" y="3378200"/>
          <p14:tracePt t="9020" x="5106988" y="3378200"/>
          <p14:tracePt t="9726" x="5145088" y="3354388"/>
          <p14:tracePt t="9771" x="5281613" y="3290888"/>
          <p14:tracePt t="9786" x="5357813" y="3278188"/>
          <p14:tracePt t="9807" x="5457825" y="3241675"/>
          <p14:tracePt t="9817" x="5507038" y="3228975"/>
          <p14:tracePt t="9844" x="5632450" y="3203575"/>
          <p14:tracePt t="9866" x="5757863" y="3190875"/>
          <p14:tracePt t="9868" x="5821363" y="3178175"/>
          <p14:tracePt t="9894" x="5921375" y="3154363"/>
          <p14:tracePt t="9895" x="5995988" y="3141663"/>
          <p14:tracePt t="9919" x="6121400" y="3128963"/>
          <p14:tracePt t="9928" x="6170613" y="3116263"/>
          <p14:tracePt t="9941" x="6221413" y="3103563"/>
          <p14:tracePt t="9959" x="6321425" y="3103563"/>
          <p14:tracePt t="9978" x="6408738" y="3078163"/>
          <p14:tracePt t="9989" x="6446838" y="3065463"/>
          <p14:tracePt t="10010" x="6521450" y="3054350"/>
          <p14:tracePt t="10020" x="6559550" y="3054350"/>
          <p14:tracePt t="10064" x="6646863" y="3054350"/>
          <p14:tracePt t="10068" x="6797675" y="3041650"/>
          <p14:tracePt t="10082" x="6834188" y="3041650"/>
          <p14:tracePt t="10083" x="6884988" y="3041650"/>
          <p14:tracePt t="10101" x="6921500" y="3041650"/>
          <p14:tracePt t="10113" x="7034213" y="3041650"/>
          <p14:tracePt t="10133" x="7134225" y="3041650"/>
          <p14:tracePt t="10151" x="7197725" y="3041650"/>
          <p14:tracePt t="10161" x="7272338" y="3041650"/>
          <p14:tracePt t="10165" x="7323138" y="3041650"/>
          <p14:tracePt t="10181" x="7372350" y="3041650"/>
          <p14:tracePt t="10182" x="7410450" y="3041650"/>
          <p14:tracePt t="10235" x="7535863" y="3054350"/>
          <p14:tracePt t="10237" x="7561263" y="3054350"/>
          <p14:tracePt t="10241" x="7572375" y="3054350"/>
          <p14:tracePt t="10261" x="7623175" y="3054350"/>
          <p14:tracePt t="10271" x="7661275" y="3054350"/>
          <p14:tracePt t="10284" x="7697788" y="3054350"/>
          <p14:tracePt t="10301" x="7785100" y="3065463"/>
          <p14:tracePt t="10323" x="7886700" y="3078163"/>
          <p14:tracePt t="10333" x="7923213" y="3090863"/>
          <p14:tracePt t="10355" x="7986713" y="3090863"/>
          <p14:tracePt t="10365" x="7999413" y="3090863"/>
          <p14:tracePt t="10400" x="8086725" y="3090863"/>
          <p14:tracePt t="10426" x="8123238" y="3103563"/>
          <p14:tracePt t="10449" x="8148638" y="3103563"/>
          <p14:tracePt t="10454" x="8161338" y="3103563"/>
          <p14:tracePt t="10473" x="8174038" y="3116263"/>
          <p14:tracePt t="10493" x="8212138" y="3116263"/>
          <p14:tracePt t="10503" x="8223250" y="3116263"/>
          <p14:tracePt t="10523" x="8261350" y="3128963"/>
          <p14:tracePt t="10534" x="8286750" y="3128963"/>
          <p14:tracePt t="10572" x="8361363" y="3141663"/>
          <p14:tracePt t="10585" x="8361363" y="3154363"/>
          <p14:tracePt t="10597" x="8374063" y="3154363"/>
          <p14:tracePt t="10615" x="8386763" y="3154363"/>
          <p14:tracePt t="11706" x="8348663" y="3128963"/>
          <p14:tracePt t="11727" x="8335963" y="3128963"/>
          <p14:tracePt t="11737" x="8324850" y="3128963"/>
          <p14:tracePt t="11758" x="8312150" y="3116263"/>
          <p14:tracePt t="11771" x="8299450" y="3116263"/>
          <p14:tracePt t="11788" x="8286750" y="3116263"/>
          <p14:tracePt t="11800" x="8261350" y="3116263"/>
          <p14:tracePt t="11818" x="8223250" y="3103563"/>
          <p14:tracePt t="11838" x="8174038" y="3090863"/>
          <p14:tracePt t="11850" x="8135938" y="3090863"/>
          <p14:tracePt t="11868" x="8061325" y="3078163"/>
          <p14:tracePt t="11879" x="8010525" y="3078163"/>
          <p14:tracePt t="11900" x="7923213" y="3065463"/>
          <p14:tracePt t="11909" x="7874000" y="3065463"/>
          <p14:tracePt t="11990" x="7197725" y="3003550"/>
          <p14:tracePt t="11991" x="7072313" y="2990850"/>
          <p14:tracePt t="12002" x="6946900" y="2990850"/>
          <p14:tracePt t="12020" x="6659563" y="2990850"/>
          <p14:tracePt t="12040" x="6359525" y="2990850"/>
          <p14:tracePt t="12050" x="6221413" y="2990850"/>
          <p14:tracePt t="12071" x="5945188" y="3016250"/>
          <p14:tracePt t="12082" x="5770563" y="3028950"/>
          <p14:tracePt t="12101" x="5483225" y="3090863"/>
          <p14:tracePt t="12114" x="5270500" y="3128963"/>
          <p14:tracePt t="12140" x="5081588" y="3165475"/>
          <p14:tracePt t="12144" x="4994275" y="3178175"/>
          <p14:tracePt t="12166" x="4832350" y="3216275"/>
          <p14:tracePt t="12183" x="4656138" y="3254375"/>
          <p14:tracePt t="12192" x="4594225" y="3278188"/>
          <p14:tracePt t="12214" x="4430713" y="3328988"/>
          <p14:tracePt t="12224" x="4368800" y="3367088"/>
          <p14:tracePt t="12243" x="4256088" y="3403600"/>
          <p14:tracePt t="12252" x="4205288" y="3416300"/>
          <p14:tracePt t="12273" x="4105275" y="3454400"/>
          <p14:tracePt t="12285" x="4068763" y="3467100"/>
          <p14:tracePt t="12291" x="4017963" y="3479800"/>
          <p14:tracePt t="12303" x="3956050" y="3490913"/>
          <p14:tracePt t="12316" x="3830638" y="3541713"/>
          <p14:tracePt t="12336" x="3717925" y="3579813"/>
          <p14:tracePt t="12354" x="3667125" y="3603625"/>
          <p14:tracePt t="12364" x="3630613" y="3603625"/>
          <p14:tracePt t="12365" x="3592513" y="3616325"/>
          <p14:tracePt t="12385" x="3554413" y="3641725"/>
          <p14:tracePt t="12385" x="3541713" y="3641725"/>
          <p14:tracePt t="12419" x="3479800" y="3667125"/>
          <p14:tracePt t="12445" x="3441700" y="3667125"/>
          <p14:tracePt t="12456" x="3429000" y="3667125"/>
          <p14:tracePt t="12481" x="3405188" y="3667125"/>
          <p14:tracePt t="12487" x="3379788" y="3667125"/>
          <p14:tracePt t="12505" x="3367088" y="3667125"/>
          <p14:tracePt t="12525" x="3341688" y="3667125"/>
          <p14:tracePt t="12535" x="3328988" y="3667125"/>
          <p14:tracePt t="12565" x="3317875" y="3667125"/>
          <p14:tracePt t="12586" x="3305175" y="3667125"/>
          <p14:tracePt t="12600" x="3292475" y="3667125"/>
          <p14:tracePt t="12616" x="3279775" y="3667125"/>
          <p14:tracePt t="12648" x="3267075" y="3667125"/>
          <p14:tracePt t="12667" x="3254375" y="3667125"/>
          <p14:tracePt t="12676" x="3241675" y="3667125"/>
          <p14:tracePt t="13156" x="3228975" y="3667125"/>
          <p14:tracePt t="13157" x="3128963" y="3603625"/>
          <p14:tracePt t="13174" x="3092450" y="3590925"/>
          <p14:tracePt t="13193" x="3041650" y="3567113"/>
          <p14:tracePt t="13216" x="2928938" y="3529013"/>
          <p14:tracePt t="13244" x="2816225" y="3503613"/>
          <p14:tracePt t="13254" x="2767013" y="3479800"/>
          <p14:tracePt t="13273" x="2654300" y="3454400"/>
          <p14:tracePt t="13274" x="2616200" y="3441700"/>
          <p14:tracePt t="13284" x="2578100" y="3429000"/>
          <p14:tracePt t="13304" x="2528888" y="3429000"/>
          <p14:tracePt t="13317" x="2490788" y="3429000"/>
          <p14:tracePt t="13335" x="2452688" y="3429000"/>
          <p14:tracePt t="13347" x="2441575" y="3429000"/>
          <p14:tracePt t="13368" x="2403475" y="3429000"/>
          <p14:tracePt t="13385" x="2390775" y="3429000"/>
          <p14:tracePt t="13445" x="2378075" y="3429000"/>
          <p14:tracePt t="15082" x="2378075" y="3454400"/>
          <p14:tracePt t="15115" x="2365375" y="3503613"/>
          <p14:tracePt t="15133" x="2365375" y="3554413"/>
          <p14:tracePt t="15155" x="2352675" y="3603625"/>
          <p14:tracePt t="15165" x="2339975" y="3629025"/>
          <p14:tracePt t="15175" x="2339975" y="3654425"/>
          <p14:tracePt t="15194" x="2328863" y="3703638"/>
          <p14:tracePt t="15209" x="2328863" y="3729038"/>
          <p14:tracePt t="15252" x="2303463" y="3892550"/>
          <p14:tracePt t="15274" x="2303463" y="3941763"/>
          <p14:tracePt t="15285" x="2290763" y="3967163"/>
          <p14:tracePt t="15305" x="2290763" y="4017963"/>
          <p14:tracePt t="15316" x="2290763" y="4029075"/>
          <p14:tracePt t="15375" x="2290763" y="4054475"/>
          <p14:tracePt t="15376" x="2278063" y="4105275"/>
          <p14:tracePt t="15398" x="2278063" y="4141788"/>
          <p14:tracePt t="15416" x="2278063" y="4154488"/>
          <p14:tracePt t="15426" x="2278063" y="4179888"/>
          <p14:tracePt t="15446" x="2278063" y="4205288"/>
          <p14:tracePt t="15456" x="2278063" y="4217988"/>
          <p14:tracePt t="15477" x="2278063" y="4279900"/>
          <p14:tracePt t="15487" x="2278063" y="4292600"/>
          <p14:tracePt t="15548" x="2265363" y="4341813"/>
          <p14:tracePt t="15588" x="2265363" y="4354513"/>
          <p14:tracePt t="16811" x="2290763" y="4341813"/>
          <p14:tracePt t="16821" x="2303463" y="4330700"/>
          <p14:tracePt t="16822" x="2328863" y="4318000"/>
          <p14:tracePt t="16831" x="2352675" y="4305300"/>
          <p14:tracePt t="16852" x="2416175" y="4292600"/>
          <p14:tracePt t="16864" x="2441575" y="4279900"/>
          <p14:tracePt t="16882" x="2490788" y="4267200"/>
          <p14:tracePt t="16893" x="2516188" y="4267200"/>
          <p14:tracePt t="16912" x="2565400" y="4267200"/>
          <p14:tracePt t="16925" x="2578100" y="4267200"/>
          <p14:tracePt t="16943" x="2628900" y="4254500"/>
          <p14:tracePt t="16969" x="2641600" y="4254500"/>
          <p14:tracePt t="16970" x="2667000" y="4254500"/>
          <p14:tracePt t="16999" x="2716213" y="4254500"/>
          <p14:tracePt t="17024" x="2741613" y="4254500"/>
          <p14:tracePt t="17036" x="2754313" y="4254500"/>
          <p14:tracePt t="17064" x="2790825" y="4241800"/>
          <p14:tracePt t="17065" x="2803525" y="4241800"/>
          <p14:tracePt t="17084" x="2841625" y="4241800"/>
          <p14:tracePt t="17097" x="2867025" y="4241800"/>
          <p14:tracePt t="17115" x="2890838" y="4241800"/>
          <p14:tracePt t="17135" x="2916238" y="4241800"/>
          <p14:tracePt t="17136" x="2954338" y="4254500"/>
          <p14:tracePt t="17171" x="3016250" y="4254500"/>
          <p14:tracePt t="17182" x="3041650" y="4254500"/>
          <p14:tracePt t="17199" x="3092450" y="4254500"/>
          <p14:tracePt t="17205" x="3116263" y="4254500"/>
          <p14:tracePt t="17227" x="3141663" y="4267200"/>
          <p14:tracePt t="17239" x="3167063" y="4267200"/>
          <p14:tracePt t="17257" x="3179763" y="4279900"/>
          <p14:tracePt t="17287" x="3192463" y="4279900"/>
          <p14:tracePt t="17344" x="3205163" y="4279900"/>
          <p14:tracePt t="17346" x="3228975" y="4292600"/>
          <p14:tracePt t="17368" x="3241675" y="4292600"/>
          <p14:tracePt t="17378" x="3254375" y="4292600"/>
          <p14:tracePt t="17398" x="3267075" y="4305300"/>
          <p14:tracePt t="17411" x="3279775" y="4305300"/>
          <p14:tracePt t="17428" x="3292475" y="4318000"/>
          <p14:tracePt t="17491" x="3305175" y="4318000"/>
          <p14:tracePt t="17540" x="3305175" y="4330700"/>
          <p14:tracePt t="17652" x="3317875" y="4330700"/>
          <p14:tracePt t="17692" x="3328988" y="4330700"/>
          <p14:tracePt t="18460" x="3379788" y="4292600"/>
          <p14:tracePt t="18516" x="3579813" y="4129088"/>
          <p14:tracePt t="18521" x="3617913" y="4092575"/>
          <p14:tracePt t="18543" x="3730625" y="4017963"/>
          <p14:tracePt t="18553" x="3767138" y="3979863"/>
          <p14:tracePt t="18572" x="3830638" y="3941763"/>
          <p14:tracePt t="18582" x="3843338" y="3929063"/>
          <p14:tracePt t="18602" x="3867150" y="3905250"/>
          <p14:tracePt t="18612" x="3879850" y="3905250"/>
          <p14:tracePt t="18632" x="3892550" y="3892550"/>
          <p14:tracePt t="18645" x="3905250" y="3892550"/>
          <p14:tracePt t="18681" x="4056063" y="3779838"/>
          <p14:tracePt t="18692" x="4117975" y="3754438"/>
          <p14:tracePt t="18713" x="4192588" y="3703638"/>
          <p14:tracePt t="18723" x="4230688" y="3692525"/>
          <p14:tracePt t="18743" x="4268788" y="3654425"/>
          <p14:tracePt t="18753" x="4305300" y="3641725"/>
          <p14:tracePt t="18774" x="4356100" y="3603625"/>
          <p14:tracePt t="18784" x="4381500" y="3590925"/>
          <p14:tracePt t="18807" x="4468813" y="3516313"/>
          <p14:tracePt t="18818" x="4494213" y="3516313"/>
          <p14:tracePt t="18843" x="4543425" y="3479800"/>
          <p14:tracePt t="18865" x="4581525" y="3454400"/>
          <p14:tracePt t="18918" x="4743450" y="3354388"/>
          <p14:tracePt t="18925" x="4781550" y="3328988"/>
          <p14:tracePt t="18946" x="4819650" y="3303588"/>
          <p14:tracePt t="18956" x="4843463" y="3303588"/>
          <p14:tracePt t="18976" x="4856163" y="3278188"/>
          <p14:tracePt t="19052" x="4881563" y="3278188"/>
          <p14:tracePt t="20775" x="4881563" y="3290888"/>
          <p14:tracePt t="20805" x="4881563" y="3303588"/>
          <p14:tracePt t="20815" x="4881563" y="3316288"/>
          <p14:tracePt t="20836" x="4881563" y="3328988"/>
          <p14:tracePt t="20853" x="4894263" y="3341688"/>
          <p14:tracePt t="20866" x="4894263" y="3354388"/>
          <p14:tracePt t="20884" x="4894263" y="3367088"/>
          <p14:tracePt t="20897" x="4906963" y="3367088"/>
          <p14:tracePt t="20918" x="4906963" y="3390900"/>
          <p14:tracePt t="20926" x="4906963" y="3403600"/>
          <p14:tracePt t="20947" x="4932363" y="3429000"/>
          <p14:tracePt t="20956" x="4932363" y="3441700"/>
          <p14:tracePt t="20977" x="4945063" y="3479800"/>
          <p14:tracePt t="20987" x="4956175" y="3516313"/>
          <p14:tracePt t="21007" x="4956175" y="3554413"/>
          <p14:tracePt t="21008" x="4968875" y="3579813"/>
          <p14:tracePt t="21020" x="4968875" y="3603625"/>
          <p14:tracePt t="21067" x="4994275" y="3667125"/>
          <p14:tracePt t="21082" x="4994275" y="3679825"/>
          <p14:tracePt t="21092" x="5006975" y="3692525"/>
          <p14:tracePt t="21118" x="5006975" y="3703638"/>
          <p14:tracePt t="21148" x="5006975" y="3729038"/>
          <p14:tracePt t="21158" x="5019675" y="3741738"/>
          <p14:tracePt t="21179" x="5019675" y="3754438"/>
          <p14:tracePt t="21191" x="5032375" y="3767138"/>
          <p14:tracePt t="21209" x="5032375" y="3779838"/>
          <p14:tracePt t="21222" x="5032375" y="3792538"/>
          <p14:tracePt t="21241" x="5032375" y="3803650"/>
          <p14:tracePt t="21266" x="5032375" y="3829050"/>
          <p14:tracePt t="21289" x="5032375" y="3841750"/>
          <p14:tracePt t="21300" x="5045075" y="3841750"/>
          <p14:tracePt t="21331" x="5045075" y="3879850"/>
          <p14:tracePt t="21351" x="5045075" y="3905250"/>
          <p14:tracePt t="21381" x="5057775" y="3941763"/>
          <p14:tracePt t="21393" x="5068888" y="3979863"/>
          <p14:tracePt t="21413" x="5068888" y="4005263"/>
          <p14:tracePt t="21414" x="5081588" y="4005263"/>
          <p14:tracePt t="21441" x="5081588" y="4017963"/>
          <p14:tracePt t="21472" x="5094288" y="4029075"/>
          <p14:tracePt t="21492" x="5094288" y="4041775"/>
          <p14:tracePt t="21522" x="5094288" y="4054475"/>
          <p14:tracePt t="21534" x="5106988" y="4067175"/>
          <p14:tracePt t="21572" x="5106988" y="4079875"/>
          <p14:tracePt t="21604" x="5106988" y="4092575"/>
          <p14:tracePt t="21640" x="5119688" y="4092575"/>
          <p14:tracePt t="21664" x="5119688" y="4105275"/>
          <p14:tracePt t="21726" x="5132388" y="4117975"/>
          <p14:tracePt t="21807" x="5145088" y="4117975"/>
          <p14:tracePt t="22566" x="5157788" y="4117975"/>
          <p14:tracePt t="22583" x="5194300" y="4117975"/>
          <p14:tracePt t="22598" x="5219700" y="4105275"/>
          <p14:tracePt t="22600" x="5270500" y="4092575"/>
          <p14:tracePt t="22614" x="5294313" y="4092575"/>
          <p14:tracePt t="22634" x="5370513" y="4079875"/>
          <p14:tracePt t="22644" x="5407025" y="4067175"/>
          <p14:tracePt t="22678" x="5545138" y="4054475"/>
          <p14:tracePt t="22696" x="5583238" y="4054475"/>
          <p14:tracePt t="22709" x="5645150" y="4054475"/>
          <p14:tracePt t="22727" x="5670550" y="4054475"/>
          <p14:tracePt t="22728" x="5708650" y="4054475"/>
          <p14:tracePt t="22738" x="5732463" y="4054475"/>
          <p14:tracePt t="22755" x="5757863" y="4054475"/>
          <p14:tracePt t="22768" x="5795963" y="4054475"/>
          <p14:tracePt t="22789" x="5845175" y="4054475"/>
          <p14:tracePt t="22806" x="5883275" y="4054475"/>
          <p14:tracePt t="22816" x="5908675" y="4067175"/>
          <p14:tracePt t="22839" x="5957888" y="4067175"/>
          <p14:tracePt t="22848" x="5983288" y="4079875"/>
          <p14:tracePt t="22869" x="6021388" y="4092575"/>
          <p14:tracePt t="22885" x="6034088" y="4092575"/>
          <p14:tracePt t="22886" x="6045200" y="4092575"/>
          <p14:tracePt t="22910" x="6057900" y="4092575"/>
          <p14:tracePt t="22939" x="6070600" y="4092575"/>
          <p14:tracePt t="22981" x="6096000" y="4092575"/>
          <p14:tracePt t="22983" x="6108700" y="4092575"/>
          <p14:tracePt t="22984" x="6146800" y="4105275"/>
          <p14:tracePt t="23009" x="6196013" y="4117975"/>
          <p14:tracePt t="23019" x="6234113" y="4117975"/>
          <p14:tracePt t="23043" x="6283325" y="4117975"/>
          <p14:tracePt t="23044" x="6308725" y="4129088"/>
          <p14:tracePt t="23069" x="6346825" y="4141788"/>
          <p14:tracePt t="23083" x="6396038" y="4154488"/>
          <p14:tracePt t="23100" x="6421438" y="4154488"/>
          <p14:tracePt t="23112" x="6459538" y="4179888"/>
          <p14:tracePt t="23130" x="6472238" y="4179888"/>
          <p14:tracePt t="23150" x="6496050" y="4205288"/>
          <p14:tracePt t="23160" x="6508750" y="4205288"/>
          <p14:tracePt t="23199" x="6572250" y="4230688"/>
          <p14:tracePt t="23216" x="6596063" y="4230688"/>
          <p14:tracePt t="23241" x="6608763" y="4230688"/>
          <p14:tracePt t="23273" x="6608763" y="4241800"/>
          <p14:tracePt t="23322" x="6621463" y="4241800"/>
          <p14:tracePt t="23941" x="6646863" y="4241800"/>
          <p14:tracePt t="23959" x="6684963" y="4217988"/>
          <p14:tracePt t="23971" x="6784975" y="4179888"/>
          <p14:tracePt t="24015" x="6972300" y="4067175"/>
          <p14:tracePt t="24040" x="7085013" y="4005263"/>
          <p14:tracePt t="24050" x="7159625" y="3967163"/>
          <p14:tracePt t="24050" x="7223125" y="3929063"/>
          <p14:tracePt t="24070" x="7297738" y="3879850"/>
          <p14:tracePt t="24082" x="7423150" y="3792538"/>
          <p14:tracePt t="24101" x="7561263" y="3716338"/>
          <p14:tracePt t="24114" x="7597775" y="3692525"/>
          <p14:tracePt t="24135" x="7710488" y="3616325"/>
          <p14:tracePt t="24143" x="7735888" y="3590925"/>
          <p14:tracePt t="24161" x="7823200" y="3541713"/>
          <p14:tracePt t="24182" x="7910513" y="3479800"/>
          <p14:tracePt t="24192" x="7948613" y="3454400"/>
          <p14:tracePt t="24213" x="8023225" y="3403600"/>
          <p14:tracePt t="24222" x="8061325" y="3367088"/>
          <p14:tracePt t="24242" x="8110538" y="3328988"/>
          <p14:tracePt t="24273" x="8186738" y="3290888"/>
          <p14:tracePt t="24284" x="8223250" y="3267075"/>
          <p14:tracePt t="24303" x="8261350" y="3241675"/>
          <p14:tracePt t="24323" x="8299450" y="3228975"/>
          <p14:tracePt t="24334" x="8312150" y="3228975"/>
          <p14:tracePt t="24353" x="8324850" y="3216275"/>
          <p14:tracePt t="24364" x="8335963" y="3203575"/>
        </p14:tracePtLst>
      </p14:laserTrace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E5D5D-54FA-47C7-8983-3125E6E99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30" y="127635"/>
            <a:ext cx="4000500" cy="47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1E2F50-8E42-4BCD-A584-5B26FDA296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3210" y="774382"/>
            <a:ext cx="6183629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AE4C6B-2659-4832-8C6A-207A9FAC4B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3540" y="2039301"/>
            <a:ext cx="8336280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43DBD0-B545-410A-B364-22E7408C2B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38312" y="3578345"/>
            <a:ext cx="5394008" cy="564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5795B7-BDA5-4BD5-B54D-39A5474F6A5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9202" y="4471988"/>
            <a:ext cx="3724275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86210-2E68-41CB-ADCA-404882C27B8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53540" y="2952750"/>
            <a:ext cx="60864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94"/>
    </mc:Choice>
    <mc:Fallback xmlns="">
      <p:transition spd="slow" advTm="99994"/>
    </mc:Fallback>
  </mc:AlternateContent>
  <p:extLst>
    <p:ext uri="{3A86A75C-4F4B-4683-9AE1-C65F6400EC91}">
      <p14:laserTraceLst xmlns:p14="http://schemas.microsoft.com/office/powerpoint/2010/main">
        <p14:tracePtLst>
          <p14:tracePt t="703" x="8148638" y="3128963"/>
          <p14:tracePt t="713" x="8023225" y="3065463"/>
          <p14:tracePt t="734" x="7585075" y="2816225"/>
          <p14:tracePt t="744" x="7372350" y="2678113"/>
          <p14:tracePt t="764" x="7197725" y="2565400"/>
          <p14:tracePt t="774" x="7123113" y="2516188"/>
          <p14:tracePt t="795" x="7021513" y="2427288"/>
          <p14:tracePt t="807" x="6972300" y="2390775"/>
          <p14:tracePt t="844" x="6910388" y="2327275"/>
          <p14:tracePt t="847" x="6859588" y="2278063"/>
          <p14:tracePt t="856" x="6846888" y="2252663"/>
          <p14:tracePt t="859" x="6834188" y="2239963"/>
          <p14:tracePt t="877" x="6834188" y="2227263"/>
          <p14:tracePt t="886" x="6808788" y="2214563"/>
          <p14:tracePt t="910" x="6797675" y="2190750"/>
          <p14:tracePt t="939" x="6708775" y="2014538"/>
          <p14:tracePt t="981" x="6621463" y="1889125"/>
          <p14:tracePt t="997" x="6596063" y="1865313"/>
          <p14:tracePt t="1031" x="6572250" y="1839913"/>
          <p14:tracePt t="1032" x="6559550" y="1839913"/>
          <p14:tracePt t="1048" x="6521450" y="1827213"/>
          <p14:tracePt t="1058" x="6496050" y="1827213"/>
          <p14:tracePt t="1078" x="6434138" y="1814513"/>
          <p14:tracePt t="1088" x="6396038" y="1814513"/>
          <p14:tracePt t="1112" x="6321425" y="1801813"/>
          <p14:tracePt t="1124" x="6283325" y="1789113"/>
          <p14:tracePt t="1139" x="6234113" y="1776413"/>
          <p14:tracePt t="1151" x="6208713" y="1765300"/>
          <p14:tracePt t="1184" x="6121400" y="1739900"/>
          <p14:tracePt t="1185" x="6108700" y="1739900"/>
          <p14:tracePt t="1199" x="6083300" y="1739900"/>
          <p14:tracePt t="1212" x="6070600" y="1739900"/>
          <p14:tracePt t="1230" x="6034088" y="1714500"/>
          <p14:tracePt t="1250" x="6008688" y="1714500"/>
          <p14:tracePt t="1260" x="5995988" y="1701800"/>
          <p14:tracePt t="1281" x="5970588" y="1676400"/>
          <p14:tracePt t="1291" x="5945188" y="1663700"/>
          <p14:tracePt t="1338" x="5895975" y="1552575"/>
          <p14:tracePt t="1355" x="5883275" y="1527175"/>
          <p14:tracePt t="1372" x="5870575" y="1476375"/>
          <p14:tracePt t="1384" x="5870575" y="1463675"/>
          <p14:tracePt t="1685" x="5857875" y="1450975"/>
          <p14:tracePt t="1697" x="5857875" y="1439863"/>
          <p14:tracePt t="1716" x="5845175" y="1401763"/>
          <p14:tracePt t="1728" x="5845175" y="1339850"/>
          <p14:tracePt t="1746" x="5845175" y="1301750"/>
          <p14:tracePt t="1766" x="5845175" y="1250950"/>
          <p14:tracePt t="1767" x="5845175" y="1227138"/>
          <p14:tracePt t="1797" x="5845175" y="1189038"/>
          <p14:tracePt t="1813" x="5845175" y="1163638"/>
          <p14:tracePt t="1828" x="5845175" y="1150938"/>
          <p14:tracePt t="1839" x="5832475" y="1138238"/>
          <p14:tracePt t="1857" x="5821363" y="1114425"/>
          <p14:tracePt t="1869" x="5821363" y="1101725"/>
          <p14:tracePt t="1889" x="5808663" y="1063625"/>
          <p14:tracePt t="1908" x="5795963" y="1050925"/>
          <p14:tracePt t="1919" x="5783263" y="1038225"/>
          <p14:tracePt t="1932" x="5783263" y="1025525"/>
          <p14:tracePt t="1949" x="5783263" y="1014413"/>
          <p14:tracePt t="1969" x="5770563" y="1014413"/>
          <p14:tracePt t="1999" x="5770563" y="1001713"/>
          <p14:tracePt t="2095" x="5719763" y="876300"/>
          <p14:tracePt t="2121" x="5719763" y="838200"/>
          <p14:tracePt t="2141" x="5708650" y="812800"/>
          <p14:tracePt t="2151" x="5708650" y="801688"/>
          <p14:tracePt t="2212" x="5708650" y="788988"/>
          <p14:tracePt t="2262" x="5695950" y="788988"/>
          <p14:tracePt t="2348" x="5695950" y="776288"/>
          <p14:tracePt t="2404" x="5695950" y="763588"/>
          <p14:tracePt t="2445" x="5695950" y="750888"/>
          <p14:tracePt t="2540" x="5695950" y="738188"/>
          <p14:tracePt t="3045" x="5683250" y="738188"/>
          <p14:tracePt t="8820" x="5683250" y="750888"/>
          <p14:tracePt t="9184" x="5683250" y="763588"/>
          <p14:tracePt t="9196" x="5670550" y="763588"/>
          <p14:tracePt t="9197" x="5645150" y="788988"/>
          <p14:tracePt t="9215" x="5595938" y="825500"/>
          <p14:tracePt t="9257" x="5419725" y="925513"/>
          <p14:tracePt t="9265" x="5383213" y="963613"/>
          <p14:tracePt t="9275" x="5319713" y="976313"/>
          <p14:tracePt t="9295" x="5219700" y="1050925"/>
          <p14:tracePt t="9306" x="5157788" y="1089025"/>
          <p14:tracePt t="9326" x="5081588" y="1138238"/>
          <p14:tracePt t="9341" x="5032375" y="1163638"/>
          <p14:tracePt t="9342" x="5006975" y="1176338"/>
          <p14:tracePt t="9356" x="4994275" y="1189038"/>
          <p14:tracePt t="9369" x="4968875" y="1189038"/>
          <p14:tracePt t="9407" x="4868863" y="1227138"/>
          <p14:tracePt t="9416" x="4856163" y="1238250"/>
          <p14:tracePt t="9438" x="4806950" y="1250950"/>
          <p14:tracePt t="9447" x="4781550" y="1263650"/>
          <p14:tracePt t="9468" x="4743450" y="1276350"/>
          <p14:tracePt t="9469" x="4719638" y="1289050"/>
          <p14:tracePt t="9498" x="4706938" y="1289050"/>
          <p14:tracePt t="9499" x="4694238" y="1301750"/>
          <p14:tracePt t="9509" x="4681538" y="1314450"/>
          <p14:tracePt t="9539" x="4630738" y="1363663"/>
          <p14:tracePt t="9558" x="4594225" y="1376363"/>
          <p14:tracePt t="9580" x="4594225" y="1389063"/>
          <p14:tracePt t="9591" x="4581525" y="1389063"/>
          <p14:tracePt t="9847" x="4568825" y="1389063"/>
          <p14:tracePt t="10099" x="4568825" y="1376363"/>
          <p14:tracePt t="10447" x="4581525" y="1363663"/>
          <p14:tracePt t="10952" x="4594225" y="1363663"/>
          <p14:tracePt t="11218" x="4606925" y="1363663"/>
          <p14:tracePt t="15779" x="4606925" y="1350963"/>
          <p14:tracePt t="24228" x="4606925" y="1363663"/>
          <p14:tracePt t="24268" x="4530725" y="1376363"/>
          <p14:tracePt t="24271" x="4468813" y="1376363"/>
          <p14:tracePt t="24277" x="4430713" y="1376363"/>
          <p14:tracePt t="24297" x="4356100" y="1376363"/>
          <p14:tracePt t="24307" x="4318000" y="1376363"/>
          <p14:tracePt t="24327" x="4256088" y="1376363"/>
          <p14:tracePt t="24338" x="4217988" y="1376363"/>
          <p14:tracePt t="24358" x="4156075" y="1363663"/>
          <p14:tracePt t="24370" x="4117975" y="1350963"/>
          <p14:tracePt t="24389" x="4056063" y="1350963"/>
          <p14:tracePt t="24409" x="4017963" y="1339850"/>
          <p14:tracePt t="24421" x="4005263" y="1339850"/>
          <p14:tracePt t="24439" x="3992563" y="1339850"/>
          <p14:tracePt t="24448" x="3979863" y="1339850"/>
          <p14:tracePt t="24472" x="3968750" y="1339850"/>
          <p14:tracePt t="24590" x="3956050" y="1339850"/>
          <p14:tracePt t="26480" x="3968750" y="1327150"/>
          <p14:tracePt t="26523" x="4043363" y="1327150"/>
          <p14:tracePt t="26525" x="4068763" y="1327150"/>
          <p14:tracePt t="26586" x="4243388" y="1363663"/>
          <p14:tracePt t="26591" x="4281488" y="1363663"/>
          <p14:tracePt t="26606" x="4330700" y="1376363"/>
          <p14:tracePt t="26622" x="4418013" y="1389063"/>
          <p14:tracePt t="26634" x="4468813" y="1401763"/>
          <p14:tracePt t="26713" x="4594225" y="1414463"/>
          <p14:tracePt t="26715" x="4981575" y="1450975"/>
          <p14:tracePt t="26716" x="5032375" y="1450975"/>
          <p14:tracePt t="26734" x="5068888" y="1450975"/>
          <p14:tracePt t="26755" x="5157788" y="1450975"/>
          <p14:tracePt t="26756" x="5194300" y="1450975"/>
          <p14:tracePt t="26788" x="5294313" y="1450975"/>
          <p14:tracePt t="26807" x="5370513" y="1450975"/>
          <p14:tracePt t="26840" x="5470525" y="1450975"/>
          <p14:tracePt t="26900" x="5532438" y="1450975"/>
          <p14:tracePt t="26901" x="5570538" y="1450975"/>
          <p14:tracePt t="26907" x="5583238" y="1450975"/>
          <p14:tracePt t="26916" x="5595938" y="1450975"/>
          <p14:tracePt t="26984" x="5832475" y="1376363"/>
          <p14:tracePt t="26996" x="5870575" y="1376363"/>
          <p14:tracePt t="27017" x="5908675" y="1363663"/>
          <p14:tracePt t="27027" x="5921375" y="1363663"/>
          <p14:tracePt t="27047" x="5932488" y="1363663"/>
          <p14:tracePt t="27114" x="5945188" y="1350963"/>
          <p14:tracePt t="27141" x="5957888" y="1350963"/>
          <p14:tracePt t="27190" x="5970588" y="1350963"/>
          <p14:tracePt t="27245" x="5983288" y="1350963"/>
          <p14:tracePt t="28421" x="5983288" y="1339850"/>
          <p14:tracePt t="41746" x="5932488" y="1339850"/>
          <p14:tracePt t="41766" x="5883275" y="1339850"/>
          <p14:tracePt t="41776" x="5845175" y="1339850"/>
          <p14:tracePt t="41796" x="5783263" y="1339850"/>
          <p14:tracePt t="41814" x="5719763" y="1327150"/>
          <p14:tracePt t="41826" x="5670550" y="1314450"/>
          <p14:tracePt t="41839" x="5632450" y="1314450"/>
          <p14:tracePt t="41879" x="5557838" y="1301750"/>
          <p14:tracePt t="41883" x="5445125" y="1276350"/>
          <p14:tracePt t="41890" x="5407025" y="1276350"/>
          <p14:tracePt t="41907" x="5370513" y="1276350"/>
          <p14:tracePt t="41917" x="5345113" y="1276350"/>
          <p14:tracePt t="41939" x="5281613" y="1276350"/>
          <p14:tracePt t="41940" x="5257800" y="1276350"/>
          <p14:tracePt t="41968" x="5219700" y="1276350"/>
          <p14:tracePt t="41979" x="5157788" y="1276350"/>
          <p14:tracePt t="42001" x="5119688" y="1276350"/>
          <p14:tracePt t="42012" x="5106988" y="1276350"/>
          <p14:tracePt t="42033" x="5057775" y="1276350"/>
          <p14:tracePt t="42041" x="5032375" y="1276350"/>
          <p14:tracePt t="42059" x="4981575" y="1276350"/>
          <p14:tracePt t="42079" x="4919663" y="1276350"/>
          <p14:tracePt t="42089" x="4894263" y="1289050"/>
          <p14:tracePt t="42110" x="4832350" y="1289050"/>
          <p14:tracePt t="42120" x="4806950" y="1301750"/>
          <p14:tracePt t="42143" x="4743450" y="1314450"/>
          <p14:tracePt t="42150" x="4706938" y="1327150"/>
          <p14:tracePt t="42199" x="4630738" y="1327150"/>
          <p14:tracePt t="42200" x="4594225" y="1327150"/>
          <p14:tracePt t="42212" x="4568825" y="1327150"/>
          <p14:tracePt t="42237" x="4506913" y="1327150"/>
          <p14:tracePt t="42254" x="4481513" y="1327150"/>
          <p14:tracePt t="42261" x="4456113" y="1327150"/>
          <p14:tracePt t="42281" x="4430713" y="1327150"/>
          <p14:tracePt t="42292" x="4406900" y="1327150"/>
          <p14:tracePt t="42337" x="4381500" y="1339850"/>
          <p14:tracePt t="42339" x="4356100" y="1339850"/>
          <p14:tracePt t="42384" x="4343400" y="1339850"/>
          <p14:tracePt t="42423" x="4330700" y="1339850"/>
          <p14:tracePt t="42738" x="4343400" y="1339850"/>
          <p14:tracePt t="42739" x="4343400" y="1327150"/>
          <p14:tracePt t="42778" x="4356100" y="1327150"/>
          <p14:tracePt t="42813" x="4368800" y="1327150"/>
          <p14:tracePt t="42855" x="4406900" y="1327150"/>
          <p14:tracePt t="42858" x="4418013" y="1327150"/>
          <p14:tracePt t="42870" x="4443413" y="1327150"/>
          <p14:tracePt t="42888" x="4518025" y="1327150"/>
          <p14:tracePt t="42900" x="4568825" y="1327150"/>
          <p14:tracePt t="42919" x="4643438" y="1327150"/>
          <p14:tracePt t="42939" x="4719638" y="1339850"/>
          <p14:tracePt t="42948" x="4756150" y="1339850"/>
          <p14:tracePt t="42987" x="4868863" y="1350963"/>
          <p14:tracePt t="42999" x="4906963" y="1350963"/>
          <p14:tracePt t="43009" x="4945063" y="1350963"/>
          <p14:tracePt t="43030" x="5019675" y="1350963"/>
          <p14:tracePt t="43041" x="5057775" y="1363663"/>
          <p14:tracePt t="43060" x="5119688" y="1363663"/>
          <p14:tracePt t="43073" x="5145088" y="1363663"/>
          <p14:tracePt t="43091" x="5181600" y="1376363"/>
          <p14:tracePt t="43105" x="5207000" y="1376363"/>
          <p14:tracePt t="43143" x="5232400" y="1376363"/>
          <p14:tracePt t="43171" x="5245100" y="1389063"/>
          <p14:tracePt t="43184" x="5281613" y="1389063"/>
          <p14:tracePt t="43202" x="5307013" y="1389063"/>
          <p14:tracePt t="43204" x="5332413" y="1389063"/>
          <p14:tracePt t="43216" x="5357813" y="1389063"/>
          <p14:tracePt t="43231" x="5383213" y="1389063"/>
          <p14:tracePt t="43244" x="5419725" y="1389063"/>
          <p14:tracePt t="43263" x="5457825" y="1389063"/>
          <p14:tracePt t="43290" x="5470525" y="1401763"/>
          <p14:tracePt t="43296" x="5483225" y="1401763"/>
          <p14:tracePt t="43313" x="5507038" y="1401763"/>
          <p14:tracePt t="43342" x="5519738" y="1401763"/>
          <p14:tracePt t="43549" x="5532438" y="1401763"/>
          <p14:tracePt t="44327" x="5532438" y="1414463"/>
          <p14:tracePt t="44337" x="5532438" y="1427163"/>
          <p14:tracePt t="44358" x="5470525" y="1476375"/>
          <p14:tracePt t="44405" x="5394325" y="1514475"/>
          <p14:tracePt t="44407" x="5170488" y="1652588"/>
          <p14:tracePt t="44408" x="5106988" y="1689100"/>
          <p14:tracePt t="44436" x="5006975" y="1739900"/>
          <p14:tracePt t="44446" x="4968875" y="1765300"/>
          <p14:tracePt t="44467" x="4868863" y="1814513"/>
          <p14:tracePt t="44468" x="4832350" y="1839913"/>
          <p14:tracePt t="44478" x="4781550" y="1865313"/>
          <p14:tracePt t="44497" x="4694238" y="1914525"/>
          <p14:tracePt t="44509" x="4643438" y="1939925"/>
          <p14:tracePt t="44527" x="4530725" y="1989138"/>
          <p14:tracePt t="44569" x="4268788" y="2089150"/>
          <p14:tracePt t="44588" x="4168775" y="2114550"/>
          <p14:tracePt t="44608" x="4056063" y="2152650"/>
          <p14:tracePt t="44620" x="4017963" y="2165350"/>
          <p14:tracePt t="44638" x="3930650" y="2190750"/>
          <p14:tracePt t="44650" x="3879850" y="2201863"/>
          <p14:tracePt t="44668" x="3817938" y="2214563"/>
          <p14:tracePt t="44685" x="3743325" y="2227263"/>
          <p14:tracePt t="44699" x="3717925" y="2239963"/>
          <p14:tracePt t="44723" x="3679825" y="2252663"/>
          <p14:tracePt t="44724" x="3654425" y="2252663"/>
          <p14:tracePt t="44760" x="3579813" y="2265363"/>
          <p14:tracePt t="44780" x="3517900" y="2290763"/>
          <p14:tracePt t="44816" x="3405188" y="2327275"/>
          <p14:tracePt t="44840" x="3354388" y="2339975"/>
          <p14:tracePt t="44860" x="3328988" y="2352675"/>
          <p14:tracePt t="44871" x="3292475" y="2365375"/>
          <p14:tracePt t="44872" x="3279775" y="2378075"/>
          <p14:tracePt t="44901" x="3205163" y="2414588"/>
          <p14:tracePt t="44965" x="3116263" y="2478088"/>
          <p14:tracePt t="44981" x="3103563" y="2478088"/>
          <p14:tracePt t="45264" x="3092450" y="2490788"/>
          <p14:tracePt t="45274" x="3067050" y="2490788"/>
          <p14:tracePt t="45294" x="3028950" y="2490788"/>
          <p14:tracePt t="45307" x="2979738" y="2490788"/>
          <p14:tracePt t="45337" x="2954338" y="2490788"/>
          <p14:tracePt t="45376" x="2941638" y="2490788"/>
          <p14:tracePt t="45539" x="2941638" y="2478088"/>
          <p14:tracePt t="45607" x="2967038" y="2465388"/>
          <p14:tracePt t="45638" x="3016250" y="2439988"/>
          <p14:tracePt t="45650" x="3041650" y="2439988"/>
          <p14:tracePt t="45673" x="3092450" y="2414588"/>
          <p14:tracePt t="45721" x="3116263" y="2414588"/>
          <p14:tracePt t="45749" x="3128963" y="2414588"/>
          <p14:tracePt t="45759" x="3128963" y="2403475"/>
          <p14:tracePt t="45792" x="3141663" y="2403475"/>
          <p14:tracePt t="45809" x="3167063" y="2403475"/>
          <p14:tracePt t="45853" x="3205163" y="2403475"/>
          <p14:tracePt t="45874" x="3241675" y="2390775"/>
          <p14:tracePt t="45892" x="3267075" y="2390775"/>
          <p14:tracePt t="45900" x="3292475" y="2390775"/>
          <p14:tracePt t="45921" x="3317875" y="2390775"/>
          <p14:tracePt t="45930" x="3341688" y="2390775"/>
          <p14:tracePt t="45951" x="3379788" y="2378075"/>
          <p14:tracePt t="45963" x="3405188" y="2378075"/>
          <p14:tracePt t="45981" x="3467100" y="2378075"/>
          <p14:tracePt t="45993" x="3492500" y="2378075"/>
          <p14:tracePt t="46011" x="3554413" y="2378075"/>
          <p14:tracePt t="46048" x="3654425" y="2378075"/>
          <p14:tracePt t="46062" x="3692525" y="2378075"/>
          <p14:tracePt t="46072" x="3717925" y="2378075"/>
          <p14:tracePt t="46095" x="3779838" y="2378075"/>
          <p14:tracePt t="46096" x="3805238" y="2378075"/>
          <p14:tracePt t="46112" x="3830638" y="2378075"/>
          <p14:tracePt t="46123" x="3856038" y="2378075"/>
          <p14:tracePt t="46136" x="3905250" y="2378075"/>
          <p14:tracePt t="46153" x="3930650" y="2378075"/>
          <p14:tracePt t="46165" x="3956050" y="2378075"/>
          <p14:tracePt t="46232" x="4043363" y="2378075"/>
          <p14:tracePt t="46237" x="4056063" y="2378075"/>
          <p14:tracePt t="46244" x="4081463" y="2378075"/>
          <p14:tracePt t="46265" x="4105275" y="2378075"/>
          <p14:tracePt t="46275" x="4117975" y="2378075"/>
          <p14:tracePt t="46295" x="4130675" y="2378075"/>
          <p14:tracePt t="46325" x="4143375" y="2378075"/>
          <p14:tracePt t="46338" x="4156075" y="2378075"/>
          <p14:tracePt t="46356" x="4168775" y="2378075"/>
          <p14:tracePt t="46420" x="4181475" y="2378075"/>
          <p14:tracePt t="46436" x="4192588" y="2378075"/>
          <p14:tracePt t="46479" x="4205288" y="2378075"/>
          <p14:tracePt t="46650" x="4205288" y="2365375"/>
          <p14:tracePt t="48374" x="4217988" y="2365375"/>
          <p14:tracePt t="48408" x="4230688" y="2365375"/>
          <p14:tracePt t="48417" x="4256088" y="2365375"/>
          <p14:tracePt t="48438" x="4281488" y="2365375"/>
          <p14:tracePt t="48455" x="4330700" y="2365375"/>
          <p14:tracePt t="48468" x="4368800" y="2365375"/>
          <p14:tracePt t="48477" x="4394200" y="2365375"/>
          <p14:tracePt t="48532" x="4456113" y="2365375"/>
          <p14:tracePt t="48541" x="4468813" y="2365375"/>
          <p14:tracePt t="48559" x="4506913" y="2365375"/>
          <p14:tracePt t="48572" x="4518025" y="2352675"/>
          <p14:tracePt t="48590" x="4543425" y="2352675"/>
          <p14:tracePt t="48609" x="4594225" y="2339975"/>
          <p14:tracePt t="48620" x="4619625" y="2339975"/>
          <p14:tracePt t="48640" x="4668838" y="2327275"/>
          <p14:tracePt t="48650" x="4694238" y="2327275"/>
          <p14:tracePt t="48674" x="4768850" y="2327275"/>
          <p14:tracePt t="48700" x="4832350" y="2327275"/>
          <p14:tracePt t="48717" x="4894263" y="2327275"/>
          <p14:tracePt t="48731" x="4932363" y="2327275"/>
          <p14:tracePt t="48732" x="4968875" y="2327275"/>
          <p14:tracePt t="48752" x="5045075" y="2327275"/>
          <p14:tracePt t="48781" x="5132388" y="2327275"/>
          <p14:tracePt t="48791" x="5157788" y="2327275"/>
          <p14:tracePt t="49155" x="5181600" y="2327275"/>
          <p14:tracePt t="49186" x="5194300" y="2327275"/>
          <p14:tracePt t="49198" x="5219700" y="2327275"/>
          <p14:tracePt t="49216" x="5232400" y="2327275"/>
          <p14:tracePt t="49228" x="5245100" y="2327275"/>
          <p14:tracePt t="49246" x="5257800" y="2327275"/>
          <p14:tracePt t="49267" x="5294313" y="2327275"/>
          <p14:tracePt t="49277" x="5332413" y="2327275"/>
          <p14:tracePt t="49300" x="5407025" y="2327275"/>
          <p14:tracePt t="49309" x="5457825" y="2339975"/>
          <p14:tracePt t="49328" x="5532438" y="2352675"/>
          <p14:tracePt t="49341" x="5583238" y="2352675"/>
          <p14:tracePt t="49366" x="5683250" y="2352675"/>
          <p14:tracePt t="49388" x="5732463" y="2352675"/>
          <p14:tracePt t="49400" x="5757863" y="2352675"/>
          <p14:tracePt t="49420" x="5795963" y="2352675"/>
          <p14:tracePt t="49438" x="5845175" y="2365375"/>
          <p14:tracePt t="49449" x="5857875" y="2365375"/>
          <p14:tracePt t="49480" x="5921375" y="2378075"/>
          <p14:tracePt t="49504" x="5932488" y="2378075"/>
          <p14:tracePt t="49505" x="5957888" y="2390775"/>
          <p14:tracePt t="49529" x="5983288" y="2390775"/>
          <p14:tracePt t="49541" x="5995988" y="2390775"/>
          <p14:tracePt t="49559" x="6034088" y="2390775"/>
          <p14:tracePt t="49572" x="6083300" y="2390775"/>
          <p14:tracePt t="49590" x="6121400" y="2390775"/>
          <p14:tracePt t="49610" x="6208713" y="2414588"/>
          <p14:tracePt t="49621" x="6234113" y="2414588"/>
          <p14:tracePt t="49676" x="6296025" y="2414588"/>
          <p14:tracePt t="49678" x="6321425" y="2414588"/>
          <p14:tracePt t="49681" x="6334125" y="2414588"/>
          <p14:tracePt t="49704" x="6346825" y="2414588"/>
          <p14:tracePt t="49746" x="6359525" y="2414588"/>
          <p14:tracePt t="49798" x="6359525" y="2427288"/>
          <p14:tracePt t="49853" x="6370638" y="2427288"/>
          <p14:tracePt t="50338" x="6383338" y="2427288"/>
          <p14:tracePt t="50364" x="6434138" y="2427288"/>
          <p14:tracePt t="50365" x="6472238" y="2427288"/>
          <p14:tracePt t="50397" x="6596063" y="2427288"/>
          <p14:tracePt t="50419" x="6684963" y="2414588"/>
          <p14:tracePt t="50431" x="6759575" y="2414588"/>
          <p14:tracePt t="50451" x="6872288" y="2403475"/>
          <p14:tracePt t="50471" x="6972300" y="2390775"/>
          <p14:tracePt t="50480" x="7021513" y="2390775"/>
          <p14:tracePt t="50512" x="7146925" y="2378075"/>
          <p14:tracePt t="50530" x="7210425" y="2378075"/>
          <p14:tracePt t="50540" x="7223125" y="2378075"/>
          <p14:tracePt t="50586" x="7297738" y="2365375"/>
          <p14:tracePt t="50591" x="7323138" y="2365375"/>
          <p14:tracePt t="50603" x="7359650" y="2365375"/>
          <p14:tracePt t="50622" x="7423150" y="2352675"/>
          <p14:tracePt t="50642" x="7497763" y="2352675"/>
          <p14:tracePt t="50653" x="7523163" y="2352675"/>
          <p14:tracePt t="50672" x="7572375" y="2339975"/>
          <p14:tracePt t="50686" x="7585075" y="2339975"/>
          <p14:tracePt t="50687" x="7597775" y="2339975"/>
          <p14:tracePt t="50703" x="7610475" y="2339975"/>
          <p14:tracePt t="50712" x="7623175" y="2339975"/>
          <p14:tracePt t="50776" x="7635875" y="2339975"/>
          <p14:tracePt t="51259" x="7597775" y="2339975"/>
          <p14:tracePt t="51281" x="7459663" y="2339975"/>
          <p14:tracePt t="51282" x="7397750" y="2339975"/>
          <p14:tracePt t="51291" x="7310438" y="2339975"/>
          <p14:tracePt t="51325" x="7059613" y="2352675"/>
          <p14:tracePt t="51342" x="6897688" y="2352675"/>
          <p14:tracePt t="51360" x="6696075" y="2352675"/>
          <p14:tracePt t="51370" x="6534150" y="2352675"/>
          <p14:tracePt t="51404" x="6259513" y="2352675"/>
          <p14:tracePt t="51407" x="6170613" y="2352675"/>
          <p14:tracePt t="51408" x="6083300" y="2352675"/>
          <p14:tracePt t="51445" x="5908675" y="2352675"/>
          <p14:tracePt t="51458" x="5845175" y="2352675"/>
          <p14:tracePt t="51481" x="5783263" y="2352675"/>
          <p14:tracePt t="51494" x="5757863" y="2352675"/>
          <p14:tracePt t="51511" x="5708650" y="2352675"/>
          <p14:tracePt t="51539" x="5619750" y="2352675"/>
          <p14:tracePt t="51585" x="5545138" y="2365375"/>
          <p14:tracePt t="51606" x="5519738" y="2378075"/>
          <p14:tracePt t="51623" x="5495925" y="2378075"/>
          <p14:tracePt t="51636" x="5432425" y="2390775"/>
          <p14:tracePt t="51654" x="5407025" y="2390775"/>
          <p14:tracePt t="51656" x="5383213" y="2390775"/>
          <p14:tracePt t="51666" x="5370513" y="2390775"/>
          <p14:tracePt t="51717" x="5307013" y="2403475"/>
          <p14:tracePt t="51735" x="5294313" y="2403475"/>
          <p14:tracePt t="51744" x="5270500" y="2414588"/>
          <p14:tracePt t="51765" x="5219700" y="2439988"/>
          <p14:tracePt t="51775" x="5194300" y="2439988"/>
          <p14:tracePt t="51795" x="5132388" y="2465388"/>
          <p14:tracePt t="51807" x="5106988" y="2478088"/>
          <p14:tracePt t="51825" x="5068888" y="2503488"/>
          <p14:tracePt t="51838" x="5068888" y="2516188"/>
          <p14:tracePt t="51856" x="5045075" y="2527300"/>
          <p14:tracePt t="51906" x="5032375" y="2540000"/>
          <p14:tracePt t="51997" x="5019675" y="2540000"/>
          <p14:tracePt t="52109" x="5019675" y="2552700"/>
          <p14:tracePt t="52603" x="5032375" y="2552700"/>
          <p14:tracePt t="52714" x="5032375" y="2540000"/>
          <p14:tracePt t="52826" x="5045075" y="2540000"/>
          <p14:tracePt t="52893" x="5045075" y="2527300"/>
          <p14:tracePt t="53027" x="5057775" y="2527300"/>
          <p14:tracePt t="64525" x="5045075" y="2527300"/>
          <p14:tracePt t="64545" x="4968875" y="2578100"/>
          <p14:tracePt t="64546" x="4894263" y="2627313"/>
          <p14:tracePt t="64556" x="4819650" y="2665413"/>
          <p14:tracePt t="64576" x="4694238" y="2728913"/>
          <p14:tracePt t="64588" x="4630738" y="2765425"/>
          <p14:tracePt t="64607" x="4518025" y="2803525"/>
          <p14:tracePt t="64621" x="4468813" y="2828925"/>
          <p14:tracePt t="64638" x="4343400" y="2890838"/>
          <p14:tracePt t="64675" x="4217988" y="2928938"/>
          <p14:tracePt t="64680" x="4105275" y="2978150"/>
          <p14:tracePt t="64690" x="4030663" y="3003550"/>
          <p14:tracePt t="64697" x="3992563" y="3016250"/>
          <p14:tracePt t="64720" x="3905250" y="3041650"/>
          <p14:tracePt t="64728" x="3867150" y="3054350"/>
          <p14:tracePt t="64748" x="3756025" y="3090863"/>
          <p14:tracePt t="64764" x="3667125" y="3116263"/>
          <p14:tracePt t="64778" x="3630613" y="3141663"/>
          <p14:tracePt t="64791" x="3592513" y="3154363"/>
          <p14:tracePt t="64810" x="3530600" y="3154363"/>
          <p14:tracePt t="64831" x="3467100" y="3165475"/>
          <p14:tracePt t="64849" x="3441700" y="3190875"/>
          <p14:tracePt t="64862" x="3417888" y="3190875"/>
          <p14:tracePt t="64890" x="3405188" y="3190875"/>
          <p14:tracePt t="64920" x="3392488" y="3190875"/>
          <p14:tracePt t="64951" x="3379788" y="3203575"/>
          <p14:tracePt t="64962" x="3367088" y="3203575"/>
          <p14:tracePt t="65001" x="3354388" y="3203575"/>
          <p14:tracePt t="65045" x="3354388" y="3216275"/>
          <p14:tracePt t="65061" x="3341688" y="3216275"/>
          <p14:tracePt t="65355" x="3341688" y="3228975"/>
          <p14:tracePt t="65375" x="3354388" y="3228975"/>
          <p14:tracePt t="65387" x="3379788" y="3241675"/>
          <p14:tracePt t="65405" x="3392488" y="3241675"/>
          <p14:tracePt t="65415" x="3405188" y="3241675"/>
          <p14:tracePt t="65439" x="3429000" y="3254375"/>
          <p14:tracePt t="65447" x="3441700" y="3254375"/>
          <p14:tracePt t="65470" x="3492500" y="3267075"/>
          <p14:tracePt t="65478" x="3505200" y="3278188"/>
          <p14:tracePt t="65496" x="3541713" y="3290888"/>
          <p14:tracePt t="65527" x="3554413" y="3290888"/>
          <p14:tracePt t="65575" x="3567113" y="3290888"/>
          <p14:tracePt t="65588" x="3567113" y="3303588"/>
          <p14:tracePt t="65607" x="3579813" y="3303588"/>
          <p14:tracePt t="65620" x="3592513" y="3303588"/>
          <p14:tracePt t="65638" x="3605213" y="3303588"/>
          <p14:tracePt t="65650" x="3630613" y="3303588"/>
          <p14:tracePt t="65669" x="3654425" y="3303588"/>
          <p14:tracePt t="65691" x="3692525" y="3316288"/>
          <p14:tracePt t="65704" x="3705225" y="3316288"/>
          <p14:tracePt t="65705" x="3730625" y="3316288"/>
          <p14:tracePt t="65748" x="3743325" y="3328988"/>
          <p14:tracePt t="65781" x="3779838" y="3328988"/>
          <p14:tracePt t="65809" x="3792538" y="3328988"/>
          <p14:tracePt t="65810" x="3805238" y="3328988"/>
          <p14:tracePt t="65821" x="3817938" y="3328988"/>
          <p14:tracePt t="65841" x="3843338" y="3328988"/>
          <p14:tracePt t="65860" x="3892550" y="3328988"/>
          <p14:tracePt t="65870" x="3917950" y="3328988"/>
          <p14:tracePt t="65890" x="3979863" y="3328988"/>
          <p14:tracePt t="65900" x="4017963" y="3328988"/>
          <p14:tracePt t="65964" x="4168775" y="3328988"/>
          <p14:tracePt t="65981" x="4205288" y="3328988"/>
          <p14:tracePt t="65993" x="4230688" y="3328988"/>
          <p14:tracePt t="66011" x="4281488" y="3328988"/>
          <p14:tracePt t="66031" x="4330700" y="3328988"/>
          <p14:tracePt t="66042" x="4356100" y="3328988"/>
          <p14:tracePt t="66062" x="4418013" y="3328988"/>
          <p14:tracePt t="66072" x="4443413" y="3328988"/>
          <p14:tracePt t="66093" x="4518025" y="3328988"/>
          <p14:tracePt t="66103" x="4543425" y="3328988"/>
          <p14:tracePt t="66122" x="4606925" y="3316288"/>
          <p14:tracePt t="66138" x="4643438" y="3316288"/>
          <p14:tracePt t="66154" x="4668838" y="3316288"/>
          <p14:tracePt t="66155" x="4681538" y="3316288"/>
          <p14:tracePt t="66168" x="4694238" y="3316288"/>
          <p14:tracePt t="66185" x="4719638" y="3303588"/>
          <p14:tracePt t="66212" x="4732338" y="3303588"/>
          <p14:tracePt t="66235" x="4743450" y="3303588"/>
          <p14:tracePt t="66588" x="4756150" y="3303588"/>
          <p14:tracePt t="66621" x="4781550" y="3303588"/>
          <p14:tracePt t="66639" x="4794250" y="3303588"/>
          <p14:tracePt t="66699" x="4806950" y="3303588"/>
          <p14:tracePt t="66720" x="4819650" y="3303588"/>
          <p14:tracePt t="66757" x="4868863" y="3303588"/>
          <p14:tracePt t="66781" x="4919663" y="3303588"/>
          <p14:tracePt t="66791" x="4956175" y="3303588"/>
          <p14:tracePt t="66811" x="5019675" y="3303588"/>
          <p14:tracePt t="66821" x="5045075" y="3303588"/>
          <p14:tracePt t="66855" x="5119688" y="3303588"/>
          <p14:tracePt t="66857" x="5132388" y="3303588"/>
          <p14:tracePt t="66872" x="5145088" y="3303588"/>
          <p14:tracePt t="66885" x="5157788" y="3303588"/>
          <p14:tracePt t="66886" x="5170488" y="3303588"/>
          <p14:tracePt t="66903" x="5181600" y="3316288"/>
          <p14:tracePt t="66923" x="5207000" y="3316288"/>
          <p14:tracePt t="66933" x="5219700" y="3316288"/>
          <p14:tracePt t="66953" x="5245100" y="3316288"/>
          <p14:tracePt t="66963" x="5270500" y="3328988"/>
          <p14:tracePt t="66985" x="5307013" y="3328988"/>
          <p14:tracePt t="67073" x="5457825" y="3328988"/>
          <p14:tracePt t="67098" x="5483225" y="3328988"/>
          <p14:tracePt t="67124" x="5495925" y="3328988"/>
          <p14:tracePt t="67155" x="5507038" y="3328988"/>
          <p14:tracePt t="67165" x="5519738" y="3328988"/>
          <p14:tracePt t="67186" x="5545138" y="3328988"/>
          <p14:tracePt t="67205" x="5557838" y="3328988"/>
          <p14:tracePt t="67216" x="5583238" y="3328988"/>
          <p14:tracePt t="67228" x="5607050" y="3328988"/>
          <p14:tracePt t="67253" x="5657850" y="3328988"/>
          <p14:tracePt t="67268" x="5670550" y="3316288"/>
          <p14:tracePt t="67276" x="5683250" y="3316288"/>
          <p14:tracePt t="67317" x="5695950" y="3316288"/>
          <p14:tracePt t="67327" x="5708650" y="3316288"/>
          <p14:tracePt t="67357" x="5719763" y="3316288"/>
          <p14:tracePt t="67369" x="5732463" y="3316288"/>
          <p14:tracePt t="67418" x="5745163" y="3316288"/>
          <p14:tracePt t="67481" x="5757863" y="3316288"/>
          <p14:tracePt t="67509" x="5770563" y="3316288"/>
          <p14:tracePt t="67529" x="5783263" y="3316288"/>
          <p14:tracePt t="67569" x="5795963" y="3316288"/>
          <p14:tracePt t="67612" x="5808663" y="3316288"/>
          <p14:tracePt t="67670" x="5821363" y="3316288"/>
          <p14:tracePt t="67734" x="5832475" y="3316288"/>
          <p14:tracePt t="76759" x="5832475" y="3328988"/>
          <p14:tracePt t="76791" x="5808663" y="3354388"/>
          <p14:tracePt t="76810" x="5732463" y="3390900"/>
          <p14:tracePt t="76822" x="5657850" y="3416300"/>
          <p14:tracePt t="76840" x="5507038" y="3490913"/>
          <p14:tracePt t="76856" x="5332413" y="3579813"/>
          <p14:tracePt t="76871" x="5245100" y="3616325"/>
          <p14:tracePt t="76899" x="5081588" y="3692525"/>
          <p14:tracePt t="76922" x="5019675" y="3716338"/>
          <p14:tracePt t="76924" x="4981575" y="3741738"/>
          <p14:tracePt t="76952" x="4906963" y="3767138"/>
          <p14:tracePt t="76955" x="4868863" y="3779838"/>
          <p14:tracePt t="76963" x="4832350" y="3803650"/>
          <p14:tracePt t="76981" x="4794250" y="3816350"/>
          <p14:tracePt t="76994" x="4706938" y="3841750"/>
          <p14:tracePt t="77012" x="4619625" y="3879850"/>
          <p14:tracePt t="77024" x="4568825" y="3892550"/>
          <p14:tracePt t="77047" x="4506913" y="3929063"/>
          <p14:tracePt t="77075" x="4418013" y="3941763"/>
          <p14:tracePt t="77093" x="4343400" y="3941763"/>
          <p14:tracePt t="77104" x="4305300" y="3941763"/>
          <p14:tracePt t="77123" x="4243388" y="3941763"/>
          <p14:tracePt t="77142" x="4205288" y="3941763"/>
          <p14:tracePt t="77143" x="4168775" y="3941763"/>
          <p14:tracePt t="77156" x="4130675" y="3941763"/>
          <p14:tracePt t="77165" x="4105275" y="3941763"/>
          <p14:tracePt t="77184" x="4068763" y="3941763"/>
          <p14:tracePt t="77196" x="4043363" y="3941763"/>
          <p14:tracePt t="77214" x="4005263" y="3941763"/>
          <p14:tracePt t="77235" x="3943350" y="3954463"/>
          <p14:tracePt t="77245" x="3905250" y="3967163"/>
          <p14:tracePt t="77288" x="3717925" y="3979863"/>
          <p14:tracePt t="77289" x="3692525" y="3992563"/>
          <p14:tracePt t="77307" x="3654425" y="4005263"/>
          <p14:tracePt t="77325" x="3617913" y="4017963"/>
          <p14:tracePt t="77339" x="3567113" y="4029075"/>
          <p14:tracePt t="77360" x="3541713" y="4029075"/>
          <p14:tracePt t="77361" x="3530600" y="4029075"/>
          <p14:tracePt t="77376" x="3517900" y="4041775"/>
          <p14:tracePt t="77406" x="3492500" y="4041775"/>
          <p14:tracePt t="77407" x="3492500" y="4054475"/>
          <p14:tracePt t="77708" x="3479800" y="4054475"/>
          <p14:tracePt t="77728" x="3417888" y="4079875"/>
          <p14:tracePt t="77751" x="3379788" y="4092575"/>
          <p14:tracePt t="77764" x="3341688" y="4105275"/>
          <p14:tracePt t="77779" x="3341688" y="4117975"/>
          <p14:tracePt t="77810" x="3328988" y="4117975"/>
          <p14:tracePt t="77844" x="3317875" y="4129088"/>
          <p14:tracePt t="78078" x="3328988" y="4129088"/>
          <p14:tracePt t="78079" x="3341688" y="4129088"/>
          <p14:tracePt t="78103" x="3367088" y="4129088"/>
          <p14:tracePt t="78123" x="3417888" y="4141788"/>
          <p14:tracePt t="78141" x="3479800" y="4141788"/>
          <p14:tracePt t="78153" x="3517900" y="4141788"/>
          <p14:tracePt t="78170" x="3554413" y="4141788"/>
          <p14:tracePt t="78184" x="3567113" y="4141788"/>
          <p14:tracePt t="78221" x="3630613" y="4154488"/>
          <p14:tracePt t="78237" x="3654425" y="4167188"/>
          <p14:tracePt t="78238" x="3667125" y="4179888"/>
          <p14:tracePt t="78264" x="3705225" y="4192588"/>
          <p14:tracePt t="78274" x="3730625" y="4192588"/>
          <p14:tracePt t="78295" x="3767138" y="4205288"/>
          <p14:tracePt t="78307" x="3817938" y="4205288"/>
          <p14:tracePt t="78326" x="3843338" y="4217988"/>
          <p14:tracePt t="78338" x="3867150" y="4230688"/>
          <p14:tracePt t="78356" x="3892550" y="4230688"/>
          <p14:tracePt t="78376" x="3943350" y="4241800"/>
          <p14:tracePt t="78386" x="3956050" y="4241800"/>
          <p14:tracePt t="78406" x="4005263" y="4254500"/>
          <p14:tracePt t="78418" x="4030663" y="4267200"/>
          <p14:tracePt t="78455" x="4092575" y="4267200"/>
          <p14:tracePt t="78456" x="4156075" y="4267200"/>
          <p14:tracePt t="78468" x="4181475" y="4267200"/>
          <p14:tracePt t="78478" x="4217988" y="4279900"/>
          <p14:tracePt t="78505" x="4305300" y="4279900"/>
          <p14:tracePt t="78527" x="4356100" y="4279900"/>
          <p14:tracePt t="78552" x="4394200" y="4279900"/>
          <p14:tracePt t="78562" x="4418013" y="4279900"/>
          <p14:tracePt t="78563" x="4430713" y="4279900"/>
          <p14:tracePt t="78578" x="4443413" y="4279900"/>
          <p14:tracePt t="78587" x="4468813" y="4279900"/>
          <p14:tracePt t="78608" x="4494213" y="4279900"/>
          <p14:tracePt t="78620" x="4506913" y="4279900"/>
          <p14:tracePt t="78638" x="4530725" y="4279900"/>
          <p14:tracePt t="78658" x="4543425" y="4279900"/>
          <p14:tracePt t="78702" x="4581525" y="4279900"/>
          <p14:tracePt t="78719" x="4594225" y="4279900"/>
          <p14:tracePt t="78729" x="4606925" y="4279900"/>
          <p14:tracePt t="78754" x="4630738" y="4279900"/>
          <p14:tracePt t="78835" x="4719638" y="4279900"/>
          <p14:tracePt t="78840" x="4732338" y="4279900"/>
          <p14:tracePt t="78861" x="4794250" y="4267200"/>
          <p14:tracePt t="78871" x="4806950" y="4267200"/>
          <p14:tracePt t="78892" x="4843463" y="4267200"/>
          <p14:tracePt t="78902" x="4868863" y="4267200"/>
          <p14:tracePt t="78921" x="4894263" y="4267200"/>
          <p14:tracePt t="78934" x="4906963" y="4267200"/>
          <p14:tracePt t="78958" x="4932363" y="4254500"/>
          <p14:tracePt t="78992" x="4945063" y="4254500"/>
          <p14:tracePt t="79012" x="4968875" y="4241800"/>
          <p14:tracePt t="79025" x="4981575" y="4241800"/>
          <p14:tracePt t="79046" x="5019675" y="4241800"/>
          <p14:tracePt t="79047" x="5032375" y="4241800"/>
          <p14:tracePt t="79067" x="5057775" y="4241800"/>
          <p14:tracePt t="79075" x="5081588" y="4241800"/>
          <p14:tracePt t="79076" x="5119688" y="4230688"/>
          <p14:tracePt t="79133" x="5232400" y="4230688"/>
          <p14:tracePt t="79154" x="5281613" y="4230688"/>
          <p14:tracePt t="79155" x="5307013" y="4230688"/>
          <p14:tracePt t="79170" x="5332413" y="4217988"/>
          <p14:tracePt t="79186" x="5370513" y="4217988"/>
          <p14:tracePt t="79197" x="5394325" y="4205288"/>
          <p14:tracePt t="79215" x="5432425" y="4205288"/>
          <p14:tracePt t="79236" x="5445125" y="4205288"/>
          <p14:tracePt t="79246" x="5457825" y="4205288"/>
          <p14:tracePt t="79265" x="5470525" y="4192588"/>
          <p14:tracePt t="79277" x="5483225" y="4192588"/>
          <p14:tracePt t="79296" x="5495925" y="4192588"/>
          <p14:tracePt t="79306" x="5507038" y="4192588"/>
          <p14:tracePt t="79327" x="5519738" y="4192588"/>
          <p14:tracePt t="79339" x="5532438" y="4192588"/>
          <p14:tracePt t="79357" x="5557838" y="4192588"/>
          <p14:tracePt t="79388" x="5570538" y="4192588"/>
          <p14:tracePt t="79427" x="5583238" y="4192588"/>
          <p14:tracePt t="79509" x="5595938" y="4192588"/>
          <p14:tracePt t="92138" x="5507038" y="4192588"/>
          <p14:tracePt t="92157" x="5357813" y="4192588"/>
          <p14:tracePt t="92159" x="5145088" y="4230688"/>
          <p14:tracePt t="92168" x="5006975" y="4254500"/>
          <p14:tracePt t="92188" x="4819650" y="4279900"/>
          <p14:tracePt t="92199" x="4768850" y="4292600"/>
          <p14:tracePt t="92219" x="4656138" y="4305300"/>
          <p14:tracePt t="92228" x="4606925" y="4318000"/>
          <p14:tracePt t="92249" x="4530725" y="4341813"/>
          <p14:tracePt t="92261" x="4481513" y="4354513"/>
          <p14:tracePt t="92281" x="4394200" y="4367213"/>
          <p14:tracePt t="92291" x="4356100" y="4367213"/>
          <p14:tracePt t="92309" x="4281488" y="4392613"/>
          <p14:tracePt t="92329" x="4181475" y="4418013"/>
          <p14:tracePt t="92340" x="4143375" y="4418013"/>
          <p14:tracePt t="92362" x="4092575" y="4443413"/>
          <p14:tracePt t="92370" x="4068763" y="4443413"/>
          <p14:tracePt t="92410" x="3943350" y="4467225"/>
          <p14:tracePt t="92420" x="3930650" y="4479925"/>
          <p14:tracePt t="92433" x="3917950" y="4479925"/>
          <p14:tracePt t="92435" x="3892550" y="4479925"/>
          <p14:tracePt t="92512" x="3830638" y="4505325"/>
          <p14:tracePt t="92513" x="3792538" y="4505325"/>
          <p14:tracePt t="92534" x="3743325" y="4530725"/>
          <p14:tracePt t="92535" x="3667125" y="4554538"/>
          <p14:tracePt t="92562" x="3505200" y="4605338"/>
          <p14:tracePt t="92562" x="3467100" y="4630738"/>
          <p14:tracePt t="92592" x="3367088" y="4656138"/>
          <p14:tracePt t="92604" x="3354388" y="4667250"/>
          <p14:tracePt t="92635" x="3328988" y="4667250"/>
          <p14:tracePt t="92637" x="3317875" y="4667250"/>
          <p14:tracePt t="92653" x="3305175" y="4667250"/>
          <p14:tracePt t="92673" x="3254375" y="4679950"/>
          <p14:tracePt t="92684" x="3228975" y="4692650"/>
          <p14:tracePt t="92703" x="3192463" y="4705350"/>
          <p14:tracePt t="92713" x="3179763" y="4705350"/>
          <p14:tracePt t="92736" x="3167063" y="4705350"/>
          <p14:tracePt t="92749" x="3154363" y="4705350"/>
          <p14:tracePt t="92775" x="3141663" y="4718050"/>
          <p14:tracePt t="94234" x="3092450" y="4756150"/>
          <p14:tracePt t="94252" x="3028950" y="4792663"/>
          <p14:tracePt t="94280" x="2879725" y="4905375"/>
          <p14:tracePt t="94290" x="2828925" y="4943475"/>
          <p14:tracePt t="94312" x="2754313" y="5005388"/>
          <p14:tracePt t="94322" x="2728913" y="5043488"/>
          <p14:tracePt t="94340" x="2678113" y="5081588"/>
          <p14:tracePt t="94353" x="2654300" y="5105400"/>
          <p14:tracePt t="94377" x="2603500" y="5143500"/>
          <p14:tracePt t="94391" x="2565400" y="5194300"/>
          <p14:tracePt t="94401" x="2528888" y="5218113"/>
          <p14:tracePt t="94421" x="2490788" y="5281613"/>
          <p14:tracePt t="94435" x="2465388" y="5305425"/>
          <p14:tracePt t="94452" x="2416175" y="5368925"/>
          <p14:tracePt t="94462" x="2416175" y="5381625"/>
          <p14:tracePt t="94483" x="2390775" y="5418138"/>
          <p14:tracePt t="94505" x="2352675" y="5456238"/>
          <p14:tracePt t="94512" x="2352675" y="5468938"/>
          <p14:tracePt t="94529" x="2328863" y="5507038"/>
          <p14:tracePt t="94553" x="2328863" y="5530850"/>
          <p14:tracePt t="94571" x="2316163" y="5543550"/>
          <p14:tracePt t="94574" x="2316163" y="5556250"/>
          <p14:tracePt t="94609" x="2303463" y="5581650"/>
          <p14:tracePt t="94634" x="2303463" y="5594350"/>
          <p14:tracePt t="94702" x="2303463" y="5607050"/>
          <p14:tracePt t="94715" x="2303463" y="5619750"/>
          <p14:tracePt t="94736" x="2303463" y="5630863"/>
          <p14:tracePt t="94745" x="2303463" y="5643563"/>
          <p14:tracePt t="94765" x="2303463" y="5656263"/>
          <p14:tracePt t="94821" x="2316163" y="5707063"/>
          <p14:tracePt t="94838" x="2316163" y="5719763"/>
          <p14:tracePt t="94856" x="2316163" y="5732463"/>
          <p14:tracePt t="94887" x="2316163" y="5743575"/>
          <p14:tracePt t="94963" x="2378075" y="5843588"/>
          <p14:tracePt t="94977" x="2403475" y="5868988"/>
          <p14:tracePt t="94997" x="2416175" y="5894388"/>
          <p14:tracePt t="95010" x="2428875" y="5907088"/>
          <p14:tracePt t="95028" x="2452688" y="5932488"/>
          <p14:tracePt t="95040" x="2452688" y="5945188"/>
          <p14:tracePt t="95058" x="2465388" y="5956300"/>
          <p14:tracePt t="95079" x="2465388" y="5969000"/>
          <p14:tracePt t="95091" x="2478088" y="5981700"/>
          <p14:tracePt t="95141" x="2490788" y="5994400"/>
          <p14:tracePt t="95170" x="2503488" y="5994400"/>
          <p14:tracePt t="95230" x="2503488" y="6007100"/>
          <p14:tracePt t="95280" x="2516188" y="6007100"/>
          <p14:tracePt t="96249" x="2541588" y="6007100"/>
          <p14:tracePt t="96250" x="2554288" y="6007100"/>
          <p14:tracePt t="96262" x="2578100" y="6007100"/>
          <p14:tracePt t="96286" x="2741613" y="5994400"/>
          <p14:tracePt t="96297" x="2790825" y="5994400"/>
          <p14:tracePt t="96313" x="2879725" y="5994400"/>
          <p14:tracePt t="96323" x="2928938" y="5981700"/>
          <p14:tracePt t="96343" x="3079750" y="5981700"/>
          <p14:tracePt t="96354" x="3116263" y="5981700"/>
          <p14:tracePt t="96378" x="3192463" y="5969000"/>
          <p14:tracePt t="96394" x="3267075" y="5969000"/>
          <p14:tracePt t="96404" x="3305175" y="5969000"/>
          <p14:tracePt t="96418" x="3328988" y="5969000"/>
          <p14:tracePt t="96435" x="3379788" y="5969000"/>
          <p14:tracePt t="96446" x="3405188" y="5969000"/>
          <p14:tracePt t="96466" x="3454400" y="5969000"/>
          <p14:tracePt t="96478" x="3479800" y="5969000"/>
          <p14:tracePt t="96496" x="3530600" y="5981700"/>
          <p14:tracePt t="96563" x="3579813" y="5994400"/>
          <p14:tracePt t="96568" x="3654425" y="6032500"/>
          <p14:tracePt t="96576" x="3667125" y="6045200"/>
          <p14:tracePt t="96591" x="3692525" y="6045200"/>
          <p14:tracePt t="96657" x="3705225" y="6056313"/>
          <p14:tracePt t="96697" x="3730625" y="6069013"/>
          <p14:tracePt t="96719" x="3743325" y="6081713"/>
          <p14:tracePt t="96720" x="3756025" y="6094413"/>
          <p14:tracePt t="96749" x="3779838" y="6107113"/>
          <p14:tracePt t="96769" x="3792538" y="6107113"/>
          <p14:tracePt t="96781" x="3792538" y="6119813"/>
          <p14:tracePt t="96842" x="3805238" y="6119813"/>
          <p14:tracePt t="96859" x="3805238" y="6132513"/>
          <p14:tracePt t="96900" x="3817938" y="6132513"/>
          <p14:tracePt t="97091" x="3817938" y="6145213"/>
          <p14:tracePt t="99056" x="3817938" y="6132513"/>
        </p14:tracePtLst>
      </p14:laserTraceLst>
    </p:ext>
  </p:extLs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1D532E-AF5D-419A-B007-669516255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334" y="243840"/>
            <a:ext cx="2516065" cy="647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3B9E92-9B6C-4F0A-893C-A71958A9FF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5745" y="1277302"/>
            <a:ext cx="8477250" cy="600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844F0E-FA30-4EBE-81DC-CF049912C43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5744" y="2053589"/>
            <a:ext cx="6955155" cy="41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710178-9E75-4866-8B11-5935AD9794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5744" y="2648901"/>
            <a:ext cx="4794886" cy="409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557192-E6EB-48D0-8AD8-F31686FBA30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5744" y="3361375"/>
            <a:ext cx="4429125" cy="438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1006B0-2D1E-48EF-AE5F-9C15B499FF8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5744" y="4102424"/>
            <a:ext cx="3609975" cy="514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ED5F3A-7059-48D7-8FFD-5295E4B89B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782" y="2853688"/>
            <a:ext cx="52482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55"/>
    </mc:Choice>
    <mc:Fallback xmlns="">
      <p:transition spd="slow" advTm="69855"/>
    </mc:Fallback>
  </mc:AlternateContent>
  <p:extLst>
    <p:ext uri="{3A86A75C-4F4B-4683-9AE1-C65F6400EC91}">
      <p14:laserTraceLst xmlns:p14="http://schemas.microsoft.com/office/powerpoint/2010/main">
        <p14:tracePtLst>
          <p14:tracePt t="847" x="3717925" y="6019800"/>
          <p14:tracePt t="855" x="3679825" y="5956300"/>
          <p14:tracePt t="865" x="3630613" y="5907088"/>
          <p14:tracePt t="886" x="3579813" y="5832475"/>
          <p14:tracePt t="887" x="3567113" y="5781675"/>
          <p14:tracePt t="896" x="3567113" y="5756275"/>
          <p14:tracePt t="916" x="3567113" y="5681663"/>
          <p14:tracePt t="927" x="3567113" y="5643563"/>
          <p14:tracePt t="948" x="3567113" y="5568950"/>
          <p14:tracePt t="959" x="3567113" y="5530850"/>
          <p14:tracePt t="990" x="3567113" y="5456238"/>
          <p14:tracePt t="992" x="3567113" y="5430838"/>
          <p14:tracePt t="1008" x="3579813" y="5394325"/>
          <p14:tracePt t="1028" x="3592513" y="5318125"/>
          <p14:tracePt t="1037" x="3605213" y="5294313"/>
          <p14:tracePt t="1057" x="3617913" y="5256213"/>
          <p14:tracePt t="1068" x="3617913" y="5230813"/>
          <p14:tracePt t="1088" x="3643313" y="5168900"/>
          <p14:tracePt t="1100" x="3654425" y="5130800"/>
          <p14:tracePt t="1120" x="3692525" y="5030788"/>
          <p14:tracePt t="1125" x="3717925" y="4892675"/>
          <p14:tracePt t="1134" x="3767138" y="4779963"/>
          <p14:tracePt t="1149" x="3792538" y="4667250"/>
          <p14:tracePt t="1169" x="3892550" y="4341813"/>
          <p14:tracePt t="1180" x="3930650" y="4217988"/>
          <p14:tracePt t="1198" x="3968750" y="4117975"/>
          <p14:tracePt t="1208" x="3968750" y="4079875"/>
          <p14:tracePt t="1229" x="3979863" y="4054475"/>
          <p14:tracePt t="1522" x="3968750" y="4005263"/>
          <p14:tracePt t="1544" x="3968750" y="3941763"/>
          <p14:tracePt t="1573" x="3956050" y="3854450"/>
          <p14:tracePt t="1583" x="3956050" y="3816350"/>
          <p14:tracePt t="1608" x="3956050" y="3692525"/>
          <p14:tracePt t="1611" x="3956050" y="3654425"/>
          <p14:tracePt t="1625" x="3956050" y="3616325"/>
          <p14:tracePt t="1633" x="3956050" y="3554413"/>
          <p14:tracePt t="1646" x="3956050" y="3467100"/>
          <p14:tracePt t="1664" x="3968750" y="3303588"/>
          <p14:tracePt t="1678" x="3979863" y="3228975"/>
          <p14:tracePt t="1694" x="3992563" y="3190875"/>
          <p14:tracePt t="1715" x="4017963" y="3103563"/>
          <p14:tracePt t="1725" x="4043363" y="3016250"/>
          <p14:tracePt t="1763" x="4105275" y="2916238"/>
          <p14:tracePt t="1764" x="4117975" y="2865438"/>
          <p14:tracePt t="1776" x="4181475" y="2790825"/>
          <p14:tracePt t="1788" x="4181475" y="2765425"/>
          <p14:tracePt t="1809" x="4205288" y="2740025"/>
          <p14:tracePt t="1823" x="4205288" y="2728913"/>
          <p14:tracePt t="1837" x="4217988" y="2716213"/>
          <p14:tracePt t="1887" x="4230688" y="2703513"/>
          <p14:tracePt t="1921" x="4256088" y="2665413"/>
          <p14:tracePt t="1928" x="4294188" y="2640013"/>
          <p14:tracePt t="1954" x="4343400" y="2540000"/>
          <p14:tracePt t="1965" x="4368800" y="2516188"/>
          <p14:tracePt t="1979" x="4381500" y="2490788"/>
          <p14:tracePt t="1990" x="4394200" y="2478088"/>
          <p14:tracePt t="2008" x="4394200" y="2452688"/>
          <p14:tracePt t="2023" x="4406900" y="2439988"/>
          <p14:tracePt t="2100" x="4418013" y="2439988"/>
          <p14:tracePt t="2167" x="4518025" y="2565400"/>
          <p14:tracePt t="2181" x="4581525" y="2703513"/>
          <p14:tracePt t="2194" x="4606925" y="2778125"/>
          <p14:tracePt t="2212" x="4643438" y="2903538"/>
          <p14:tracePt t="2223" x="4656138" y="2941638"/>
          <p14:tracePt t="2242" x="4694238" y="3041650"/>
          <p14:tracePt t="2304" x="4743450" y="3203575"/>
          <p14:tracePt t="2561" x="4768850" y="3216275"/>
          <p14:tracePt t="2585" x="4819650" y="3241675"/>
          <p14:tracePt t="2606" x="4945063" y="3303588"/>
          <p14:tracePt t="2617" x="4994275" y="3328988"/>
          <p14:tracePt t="2644" x="5094288" y="3378200"/>
          <p14:tracePt t="2645" x="5145088" y="3403600"/>
          <p14:tracePt t="2666" x="5245100" y="3454400"/>
          <p14:tracePt t="2677" x="5294313" y="3479800"/>
          <p14:tracePt t="2718" x="5394325" y="3541713"/>
          <p14:tracePt t="2728" x="5432425" y="3554413"/>
          <p14:tracePt t="2739" x="5457825" y="3567113"/>
          <p14:tracePt t="2758" x="5507038" y="3603625"/>
          <p14:tracePt t="2779" x="5570538" y="3629025"/>
          <p14:tracePt t="2788" x="5607050" y="3641725"/>
          <p14:tracePt t="2808" x="5670550" y="3667125"/>
          <p14:tracePt t="2819" x="5708650" y="3679825"/>
          <p14:tracePt t="2869" x="5832475" y="3754438"/>
          <p14:tracePt t="2883" x="5883275" y="3779838"/>
          <p14:tracePt t="2900" x="5921375" y="3779838"/>
          <p14:tracePt t="2913" x="5957888" y="3803650"/>
          <p14:tracePt t="2931" x="5970588" y="3803650"/>
          <p14:tracePt t="2932" x="5995988" y="3816350"/>
          <p14:tracePt t="2950" x="6034088" y="3841750"/>
          <p14:tracePt t="2961" x="6057900" y="3841750"/>
          <p14:tracePt t="2983" x="6108700" y="3879850"/>
          <p14:tracePt t="3020" x="6234113" y="3929063"/>
          <p14:tracePt t="3041" x="6283325" y="3954463"/>
          <p14:tracePt t="3053" x="6321425" y="3967163"/>
          <p14:tracePt t="3071" x="6370638" y="3992563"/>
          <p14:tracePt t="3085" x="6408738" y="4017963"/>
          <p14:tracePt t="3104" x="6472238" y="4041775"/>
          <p14:tracePt t="3121" x="6534150" y="4067175"/>
          <p14:tracePt t="3131" x="6572250" y="4092575"/>
          <p14:tracePt t="3152" x="6634163" y="4117975"/>
          <p14:tracePt t="3185" x="6708775" y="4154488"/>
          <p14:tracePt t="3192" x="6721475" y="4167188"/>
          <p14:tracePt t="3213" x="6746875" y="4179888"/>
          <p14:tracePt t="3225" x="6759575" y="4179888"/>
          <p14:tracePt t="3244" x="6784975" y="4192588"/>
          <p14:tracePt t="3255" x="6797675" y="4192588"/>
          <p14:tracePt t="3324" x="6872288" y="4230688"/>
          <p14:tracePt t="3335" x="6884988" y="4230688"/>
          <p14:tracePt t="3336" x="6884988" y="4241800"/>
          <p14:tracePt t="3386" x="6897688" y="4241800"/>
          <p14:tracePt t="3415" x="6910388" y="4267200"/>
          <p14:tracePt t="3429" x="6921500" y="4267200"/>
          <p14:tracePt t="3452" x="6934200" y="4279900"/>
          <p14:tracePt t="3476" x="6959600" y="4292600"/>
          <p14:tracePt t="3496" x="6997700" y="4330700"/>
          <p14:tracePt t="3506" x="7010400" y="4341813"/>
          <p14:tracePt t="3580" x="7097713" y="4418013"/>
          <p14:tracePt t="3581" x="7159625" y="4454525"/>
          <p14:tracePt t="3582" x="7172325" y="4467225"/>
          <p14:tracePt t="3599" x="7197725" y="4479925"/>
          <p14:tracePt t="3617" x="7223125" y="4505325"/>
          <p14:tracePt t="3629" x="7235825" y="4505325"/>
          <p14:tracePt t="3648" x="7246938" y="4518025"/>
          <p14:tracePt t="3668" x="7272338" y="4518025"/>
          <p14:tracePt t="3682" x="7272338" y="4530725"/>
          <p14:tracePt t="3739" x="7285038" y="4543425"/>
          <p14:tracePt t="4086" x="7285038" y="4554538"/>
          <p14:tracePt t="4102" x="7310438" y="4554538"/>
          <p14:tracePt t="4145" x="7323138" y="4554538"/>
          <p14:tracePt t="4244" x="7348538" y="4554538"/>
          <p14:tracePt t="4254" x="7359650" y="4554538"/>
          <p14:tracePt t="4343" x="7459663" y="4567238"/>
          <p14:tracePt t="4369" x="7510463" y="4579938"/>
          <p14:tracePt t="4387" x="7572375" y="4579938"/>
          <p14:tracePt t="4397" x="7585075" y="4579938"/>
          <p14:tracePt t="4417" x="7635875" y="4592638"/>
          <p14:tracePt t="4431" x="7661275" y="4592638"/>
          <p14:tracePt t="4448" x="7673975" y="4592638"/>
          <p14:tracePt t="4457" x="7685088" y="4592638"/>
          <p14:tracePt t="4505" x="7797800" y="4592638"/>
          <p14:tracePt t="4518" x="7810500" y="4592638"/>
          <p14:tracePt t="4521" x="7835900" y="4592638"/>
          <p14:tracePt t="4558" x="7861300" y="4592638"/>
          <p14:tracePt t="4588" x="7886700" y="4592638"/>
          <p14:tracePt t="4619" x="7923213" y="4592638"/>
          <p14:tracePt t="4676" x="7948613" y="4592638"/>
          <p14:tracePt t="4677" x="7974013" y="4592638"/>
          <p14:tracePt t="4692" x="7986713" y="4592638"/>
          <p14:tracePt t="4710" x="8010525" y="4592638"/>
          <p14:tracePt t="4732" x="8048625" y="4592638"/>
          <p14:tracePt t="4740" x="8074025" y="4579938"/>
          <p14:tracePt t="4761" x="8148638" y="4554538"/>
          <p14:tracePt t="4770" x="8186738" y="4543425"/>
          <p14:tracePt t="4791" x="8274050" y="4518025"/>
          <p14:tracePt t="4803" x="8312150" y="4518025"/>
          <p14:tracePt t="4821" x="8386763" y="4492625"/>
          <p14:tracePt t="4835" x="8424863" y="4479925"/>
          <p14:tracePt t="4852" x="8524875" y="4479925"/>
          <p14:tracePt t="4935" x="8774113" y="4443413"/>
          <p14:tracePt t="4964" x="8786813" y="4443413"/>
          <p14:tracePt t="5208" x="8799513" y="4443413"/>
          <p14:tracePt t="5227" x="8850313" y="4443413"/>
          <p14:tracePt t="5295" x="8924925" y="4454525"/>
          <p14:tracePt t="5296" x="9137650" y="4505325"/>
          <p14:tracePt t="5308" x="9188450" y="4505325"/>
          <p14:tracePt t="5317" x="9237663" y="4518025"/>
          <p14:tracePt t="5344" x="9401175" y="4554538"/>
          <p14:tracePt t="5350" x="9437688" y="4567238"/>
          <p14:tracePt t="5368" x="9475788" y="4567238"/>
          <p14:tracePt t="5369" x="9513888" y="4579938"/>
          <p14:tracePt t="5380" x="9537700" y="4579938"/>
          <p14:tracePt t="5399" x="9613900" y="4579938"/>
          <p14:tracePt t="5419" x="9675813" y="4579938"/>
          <p14:tracePt t="5429" x="9701213" y="4579938"/>
          <p14:tracePt t="5455" x="9763125" y="4579938"/>
          <p14:tracePt t="5480" x="9888538" y="4579938"/>
          <p14:tracePt t="5489" x="9926638" y="4579938"/>
          <p14:tracePt t="5513" x="10001250" y="4579938"/>
          <p14:tracePt t="5521" x="10039350" y="4579938"/>
          <p14:tracePt t="5540" x="10075863" y="4579938"/>
          <p14:tracePt t="5552" x="10113963" y="4579938"/>
          <p14:tracePt t="5571" x="10126663" y="4579938"/>
          <p14:tracePt t="5615" x="10177463" y="4592638"/>
          <p14:tracePt t="5620" x="10239375" y="4592638"/>
          <p14:tracePt t="5644" x="10288588" y="4592638"/>
          <p14:tracePt t="5651" x="10301288" y="4592638"/>
          <p14:tracePt t="5661" x="10313988" y="4592638"/>
          <p14:tracePt t="5680" x="10326688" y="4592638"/>
          <p14:tracePt t="5694" x="10339388" y="4592638"/>
          <p14:tracePt t="5695" x="10352088" y="4592638"/>
          <p14:tracePt t="5712" x="10352088" y="4579938"/>
          <p14:tracePt t="5723" x="10364788" y="4579938"/>
          <p14:tracePt t="5744" x="10426700" y="4543425"/>
          <p14:tracePt t="5762" x="10452100" y="4530725"/>
          <p14:tracePt t="5784" x="10514013" y="4492625"/>
          <p14:tracePt t="5802" x="10514013" y="4479925"/>
          <p14:tracePt t="5822" x="10552113" y="4479925"/>
          <p14:tracePt t="5835" x="10577513" y="4467225"/>
          <p14:tracePt t="5865" x="10590213" y="4467225"/>
          <p14:tracePt t="5912" x="10602913" y="4467225"/>
          <p14:tracePt t="6037" x="10614025" y="4467225"/>
          <p14:tracePt t="6135" x="10626725" y="4467225"/>
          <p14:tracePt t="7005" x="10626725" y="4479925"/>
          <p14:tracePt t="7025" x="10652125" y="4505325"/>
          <p14:tracePt t="7037" x="10652125" y="4518025"/>
          <p14:tracePt t="7038" x="10677525" y="4543425"/>
          <p14:tracePt t="7055" x="10677525" y="4567238"/>
          <p14:tracePt t="7067" x="10715625" y="4592638"/>
          <p14:tracePt t="7085" x="10726738" y="4618038"/>
          <p14:tracePt t="7107" x="10752138" y="4667250"/>
          <p14:tracePt t="7116" x="10764838" y="4679950"/>
          <p14:tracePt t="7136" x="10777538" y="4705350"/>
          <p14:tracePt t="7147" x="10777538" y="4718050"/>
          <p14:tracePt t="7187" x="10802938" y="4779963"/>
          <p14:tracePt t="7198" x="10802938" y="4792663"/>
          <p14:tracePt t="7210" x="10815638" y="4818063"/>
          <p14:tracePt t="7215" x="10828338" y="4830763"/>
          <p14:tracePt t="7228" x="10828338" y="4843463"/>
          <p14:tracePt t="7240" x="10839450" y="4868863"/>
          <p14:tracePt t="7258" x="10839450" y="4879975"/>
          <p14:tracePt t="7288" x="10839450" y="4892675"/>
          <p14:tracePt t="7319" x="10839450" y="4905375"/>
          <p14:tracePt t="7350" x="10852150" y="4918075"/>
          <p14:tracePt t="7368" x="10852150" y="4930775"/>
          <p14:tracePt t="7403" x="10852150" y="4956175"/>
          <p14:tracePt t="7450" x="10852150" y="4968875"/>
          <p14:tracePt t="7541" x="10852150" y="4981575"/>
          <p14:tracePt t="7552" x="10864850" y="4981575"/>
          <p14:tracePt t="8152" x="10828338" y="4930775"/>
          <p14:tracePt t="8166" x="10790238" y="4868863"/>
          <p14:tracePt t="8177" x="10752138" y="4818063"/>
          <p14:tracePt t="8197" x="10702925" y="4718050"/>
          <p14:tracePt t="8210" x="10677525" y="4692650"/>
          <p14:tracePt t="8237" x="10590213" y="4605338"/>
          <p14:tracePt t="8289" x="10414000" y="4479925"/>
          <p14:tracePt t="8311" x="10339388" y="4454525"/>
          <p14:tracePt t="8313" x="10313988" y="4443413"/>
          <p14:tracePt t="8339" x="10252075" y="4418013"/>
          <p14:tracePt t="8349" x="10213975" y="4405313"/>
          <p14:tracePt t="8369" x="10152063" y="4392613"/>
          <p14:tracePt t="8370" x="10126663" y="4379913"/>
          <p14:tracePt t="8381" x="10101263" y="4367213"/>
          <p14:tracePt t="8402" x="10039350" y="4354513"/>
          <p14:tracePt t="8413" x="10013950" y="4354513"/>
          <p14:tracePt t="8431" x="9975850" y="4354513"/>
          <p14:tracePt t="8444" x="9952038" y="4354513"/>
          <p14:tracePt t="8481" x="9813925" y="4354513"/>
          <p14:tracePt t="8491" x="9775825" y="4354513"/>
          <p14:tracePt t="8511" x="9650413" y="4354513"/>
          <p14:tracePt t="8521" x="9588500" y="4354513"/>
          <p14:tracePt t="8555" x="9475788" y="4379913"/>
          <p14:tracePt t="8572" x="9413875" y="4392613"/>
          <p14:tracePt t="8584" x="9388475" y="4392613"/>
          <p14:tracePt t="8605" x="9337675" y="4405313"/>
          <p14:tracePt t="8616" x="9312275" y="4418013"/>
          <p14:tracePt t="8617" x="9275763" y="4430713"/>
          <p14:tracePt t="8632" x="9250363" y="4443413"/>
          <p14:tracePt t="8653" x="9188450" y="4467225"/>
          <p14:tracePt t="8662" x="9150350" y="4479925"/>
          <p14:tracePt t="8701" x="9024938" y="4554538"/>
          <p14:tracePt t="8714" x="8999538" y="4592638"/>
          <p14:tracePt t="8725" x="8912225" y="4656138"/>
          <p14:tracePt t="8745" x="8874125" y="4692650"/>
          <p14:tracePt t="8747" x="8824913" y="4730750"/>
          <p14:tracePt t="8756" x="8799513" y="4756150"/>
          <p14:tracePt t="8776" x="8750300" y="4805363"/>
          <p14:tracePt t="8787" x="8724900" y="4830763"/>
          <p14:tracePt t="8804" x="8699500" y="4843463"/>
          <p14:tracePt t="8805" x="8674100" y="4868863"/>
          <p14:tracePt t="8877" x="8637588" y="4892675"/>
          <p14:tracePt t="8885" x="8624888" y="4905375"/>
          <p14:tracePt t="8907" x="8599488" y="4930775"/>
          <p14:tracePt t="8919" x="8586788" y="4943475"/>
          <p14:tracePt t="8928" x="8548688" y="4981575"/>
          <p14:tracePt t="8947" x="8486775" y="5030788"/>
          <p14:tracePt t="8958" x="8448675" y="5056188"/>
          <p14:tracePt t="8977" x="8424863" y="5092700"/>
          <p14:tracePt t="8997" x="8399463" y="5118100"/>
          <p14:tracePt t="9006" x="8374063" y="5118100"/>
          <p14:tracePt t="9075" x="8286750" y="5256213"/>
          <p14:tracePt t="9087" x="8261350" y="5294313"/>
          <p14:tracePt t="9573" x="8212138" y="5294313"/>
          <p14:tracePt t="9583" x="8174038" y="5294313"/>
          <p14:tracePt t="9603" x="8086725" y="5294313"/>
          <p14:tracePt t="9614" x="8035925" y="5318125"/>
          <p14:tracePt t="9635" x="8010525" y="5318125"/>
          <p14:tracePt t="9647" x="7999413" y="5318125"/>
          <p14:tracePt t="9665" x="7986713" y="5318125"/>
          <p14:tracePt t="9678" x="7974013" y="5318125"/>
          <p14:tracePt t="9695" x="7948613" y="5318125"/>
          <p14:tracePt t="9716" x="7923213" y="5318125"/>
          <p14:tracePt t="9728" x="7910513" y="5318125"/>
          <p14:tracePt t="9746" x="7886700" y="5318125"/>
          <p14:tracePt t="9756" x="7874000" y="5318125"/>
          <p14:tracePt t="9795" x="7861300" y="5318125"/>
          <p14:tracePt t="9817" x="7848600" y="5318125"/>
          <p14:tracePt t="9839" x="7835900" y="5318125"/>
          <p14:tracePt t="9849" x="7823200" y="5318125"/>
          <p14:tracePt t="9868" x="7810500" y="5318125"/>
          <p14:tracePt t="9897" x="7797800" y="5318125"/>
          <p14:tracePt t="9939" x="7785100" y="5318125"/>
          <p14:tracePt t="10059" x="7773988" y="5318125"/>
          <p14:tracePt t="10584" x="7797800" y="5318125"/>
          <p14:tracePt t="10607" x="7874000" y="5256213"/>
          <p14:tracePt t="10614" x="7910513" y="5205413"/>
          <p14:tracePt t="10635" x="8023225" y="5118100"/>
          <p14:tracePt t="10647" x="8061325" y="5081588"/>
          <p14:tracePt t="10664" x="8148638" y="5018088"/>
          <p14:tracePt t="10678" x="8161338" y="4992688"/>
          <p14:tracePt t="10695" x="8212138" y="4956175"/>
          <p14:tracePt t="10708" x="8223250" y="4943475"/>
          <p14:tracePt t="10731" x="8248650" y="4918075"/>
          <p14:tracePt t="10760" x="8261350" y="4905375"/>
          <p14:tracePt t="10762" x="8274050" y="4879975"/>
          <p14:tracePt t="10776" x="8299450" y="4856163"/>
          <p14:tracePt t="10786" x="8324850" y="4830763"/>
          <p14:tracePt t="10813" x="8399463" y="4730750"/>
          <p14:tracePt t="10823" x="8424863" y="4718050"/>
          <p14:tracePt t="10837" x="8435975" y="4705350"/>
          <p14:tracePt t="10838" x="8448675" y="4679950"/>
          <p14:tracePt t="10851" x="8461375" y="4679950"/>
          <p14:tracePt t="10883" x="8461375" y="4667250"/>
          <p14:tracePt t="10899" x="8474075" y="4656138"/>
          <p14:tracePt t="10919" x="8499475" y="4630738"/>
          <p14:tracePt t="10930" x="8548688" y="4592638"/>
          <p14:tracePt t="10949" x="8624888" y="4518025"/>
          <p14:tracePt t="10959" x="8661400" y="4479925"/>
          <p14:tracePt t="10980" x="8724900" y="4418013"/>
          <p14:tracePt t="10989" x="8737600" y="4392613"/>
          <p14:tracePt t="11011" x="8774113" y="4341813"/>
          <p14:tracePt t="11021" x="8786813" y="4330700"/>
          <p14:tracePt t="11065" x="8824913" y="4267200"/>
          <p14:tracePt t="11082" x="8824913" y="4254500"/>
          <p14:tracePt t="11121" x="8824913" y="4241800"/>
          <p14:tracePt t="11333" x="8824913" y="4230688"/>
          <p14:tracePt t="11371" x="8812213" y="4230688"/>
          <p14:tracePt t="11395" x="8799513" y="4230688"/>
          <p14:tracePt t="11464" x="8786813" y="4230688"/>
          <p14:tracePt t="11555" x="8786813" y="4217988"/>
          <p14:tracePt t="11567" x="8774113" y="4217988"/>
          <p14:tracePt t="15626" x="8774113" y="4205288"/>
          <p14:tracePt t="19512" x="8724900" y="4205288"/>
          <p14:tracePt t="19522" x="8674100" y="4205288"/>
          <p14:tracePt t="19542" x="8512175" y="4230688"/>
          <p14:tracePt t="19552" x="8386763" y="4230688"/>
          <p14:tracePt t="19572" x="8010525" y="4230688"/>
          <p14:tracePt t="19583" x="7785100" y="4205288"/>
          <p14:tracePt t="19584" x="7561263" y="4154488"/>
          <p14:tracePt t="19626" x="7159625" y="4054475"/>
          <p14:tracePt t="19637" x="7072313" y="4017963"/>
          <p14:tracePt t="19645" x="6946900" y="3992563"/>
          <p14:tracePt t="19663" x="6696075" y="3905250"/>
          <p14:tracePt t="19684" x="6359525" y="3803650"/>
          <p14:tracePt t="19695" x="6270625" y="3779838"/>
          <p14:tracePt t="19714" x="6108700" y="3729038"/>
          <p14:tracePt t="19724" x="6057900" y="3716338"/>
          <p14:tracePt t="19748" x="5945188" y="3679825"/>
          <p14:tracePt t="19754" x="5883275" y="3654425"/>
          <p14:tracePt t="19777" x="5808663" y="3629025"/>
          <p14:tracePt t="19795" x="5732463" y="3603625"/>
          <p14:tracePt t="19805" x="5695950" y="3590925"/>
          <p14:tracePt t="19843" x="5507038" y="3554413"/>
          <p14:tracePt t="20133" x="5483225" y="3541713"/>
          <p14:tracePt t="20148" x="5470525" y="3541713"/>
          <p14:tracePt t="20161" x="5394325" y="3541713"/>
          <p14:tracePt t="20179" x="5245100" y="3490913"/>
          <p14:tracePt t="20199" x="4945063" y="3367088"/>
          <p14:tracePt t="20210" x="4719638" y="3290888"/>
          <p14:tracePt t="20229" x="4430713" y="3154363"/>
          <p14:tracePt t="20243" x="4294188" y="3065463"/>
          <p14:tracePt t="20256" x="4156075" y="2978150"/>
          <p14:tracePt t="20270" x="4092575" y="2928938"/>
          <p14:tracePt t="20295" x="3956050" y="2816225"/>
          <p14:tracePt t="20296" x="3905250" y="2778125"/>
          <p14:tracePt t="20328" x="3605213" y="2516188"/>
          <p14:tracePt t="20351" x="3367088" y="2327275"/>
          <p14:tracePt t="20371" x="3267075" y="2214563"/>
          <p14:tracePt t="20381" x="3216275" y="2178050"/>
          <p14:tracePt t="20401" x="3167063" y="2114550"/>
          <p14:tracePt t="20413" x="3103563" y="2065338"/>
          <p14:tracePt t="20432" x="3067050" y="2039938"/>
          <p14:tracePt t="20518" x="2867025" y="1952625"/>
          <p14:tracePt t="20522" x="2854325" y="1939925"/>
          <p14:tracePt t="20543" x="2803525" y="1927225"/>
          <p14:tracePt t="20553" x="2790825" y="1914525"/>
          <p14:tracePt t="20574" x="2741613" y="1901825"/>
          <p14:tracePt t="20589" x="2728913" y="1889125"/>
          <p14:tracePt t="20604" x="2703513" y="1876425"/>
          <p14:tracePt t="20615" x="2690813" y="1865313"/>
          <p14:tracePt t="20669" x="2667000" y="1839913"/>
          <p14:tracePt t="20672" x="2641600" y="1827213"/>
          <p14:tracePt t="20745" x="2628900" y="1827213"/>
          <p14:tracePt t="21538" x="2641600" y="1814513"/>
          <p14:tracePt t="21554" x="2667000" y="1814513"/>
          <p14:tracePt t="21574" x="2690813" y="1801813"/>
          <p14:tracePt t="21584" x="2703513" y="1801813"/>
          <p14:tracePt t="21617" x="2728913" y="1789113"/>
          <p14:tracePt t="21635" x="2741613" y="1789113"/>
          <p14:tracePt t="21667" x="2741613" y="1776413"/>
          <p14:tracePt t="21668" x="2754313" y="1776413"/>
          <p14:tracePt t="21823" x="2767013" y="1776413"/>
          <p14:tracePt t="21838" x="2767013" y="1765300"/>
          <p14:tracePt t="21920" x="2790825" y="1765300"/>
          <p14:tracePt t="21930" x="2790825" y="1752600"/>
          <p14:tracePt t="21950" x="2816225" y="1739900"/>
          <p14:tracePt t="21967" x="2854325" y="1714500"/>
          <p14:tracePt t="21980" x="2890838" y="1714500"/>
          <p14:tracePt t="21990" x="2903538" y="1714500"/>
          <p14:tracePt t="22011" x="2941638" y="1701800"/>
          <p14:tracePt t="22021" x="2967038" y="1689100"/>
          <p14:tracePt t="22045" x="3016250" y="1689100"/>
          <p14:tracePt t="22072" x="3054350" y="1676400"/>
          <p14:tracePt t="22084" x="3067050" y="1663700"/>
          <p14:tracePt t="22102" x="3092450" y="1663700"/>
          <p14:tracePt t="22132" x="3116263" y="1663700"/>
          <p14:tracePt t="22152" x="3128963" y="1663700"/>
          <p14:tracePt t="22171" x="3154363" y="1663700"/>
          <p14:tracePt t="22171" x="3167063" y="1663700"/>
          <p14:tracePt t="22183" x="3179763" y="1663700"/>
          <p14:tracePt t="22196" x="3205163" y="1663700"/>
          <p14:tracePt t="22221" x="3254375" y="1663700"/>
          <p14:tracePt t="22222" x="3267075" y="1663700"/>
          <p14:tracePt t="22255" x="3317875" y="1663700"/>
          <p14:tracePt t="22273" x="3341688" y="1663700"/>
          <p14:tracePt t="22286" x="3354388" y="1663700"/>
          <p14:tracePt t="22304" x="3392488" y="1652588"/>
          <p14:tracePt t="22324" x="3417888" y="1652588"/>
          <p14:tracePt t="22335" x="3429000" y="1652588"/>
          <p14:tracePt t="22355" x="3441700" y="1652588"/>
          <p14:tracePt t="22385" x="3467100" y="1652588"/>
          <p14:tracePt t="22415" x="3479800" y="1652588"/>
          <p14:tracePt t="22473" x="3505200" y="1652588"/>
          <p14:tracePt t="22527" x="3517900" y="1652588"/>
          <p14:tracePt t="22852" x="3530600" y="1652588"/>
          <p14:tracePt t="22876" x="3592513" y="1652588"/>
          <p14:tracePt t="22901" x="3692525" y="1639888"/>
          <p14:tracePt t="22943" x="3817938" y="1614488"/>
          <p14:tracePt t="22962" x="3879850" y="1601788"/>
          <p14:tracePt t="22983" x="3956050" y="1601788"/>
          <p14:tracePt t="22992" x="3979863" y="1589088"/>
          <p14:tracePt t="23012" x="4043363" y="1589088"/>
          <p14:tracePt t="23022" x="4056063" y="1589088"/>
          <p14:tracePt t="23044" x="4105275" y="1589088"/>
          <p14:tracePt t="23053" x="4130675" y="1589088"/>
          <p14:tracePt t="23072" x="4168775" y="1589088"/>
          <p14:tracePt t="23083" x="4205288" y="1589088"/>
          <p14:tracePt t="23109" x="4268788" y="1601788"/>
          <p14:tracePt t="23110" x="4294188" y="1601788"/>
          <p14:tracePt t="23133" x="4330700" y="1601788"/>
          <p14:tracePt t="23146" x="4343400" y="1601788"/>
          <p14:tracePt t="23164" x="4356100" y="1601788"/>
          <p14:tracePt t="23306" x="4368800" y="1601788"/>
          <p14:tracePt t="23643" x="4381500" y="1601788"/>
          <p14:tracePt t="23649" x="4394200" y="1601788"/>
          <p14:tracePt t="23661" x="4418013" y="1601788"/>
          <p14:tracePt t="23683" x="4481513" y="1601788"/>
          <p14:tracePt t="23701" x="4530725" y="1601788"/>
          <p14:tracePt t="23729" x="4581525" y="1601788"/>
          <p14:tracePt t="23740" x="4606925" y="1601788"/>
          <p14:tracePt t="23741" x="4643438" y="1601788"/>
          <p14:tracePt t="23764" x="4706938" y="1601788"/>
          <p14:tracePt t="23771" x="4743450" y="1601788"/>
          <p14:tracePt t="23792" x="4781550" y="1601788"/>
          <p14:tracePt t="23803" x="4806950" y="1614488"/>
          <p14:tracePt t="23830" x="4856163" y="1614488"/>
          <p14:tracePt t="23857" x="4894263" y="1614488"/>
          <p14:tracePt t="23871" x="4956175" y="1627188"/>
          <p14:tracePt t="23889" x="5032375" y="1627188"/>
          <p14:tracePt t="23902" x="5057775" y="1627188"/>
          <p14:tracePt t="23912" x="5081588" y="1627188"/>
          <p14:tracePt t="23932" x="5119688" y="1627188"/>
          <p14:tracePt t="23951" x="5145088" y="1627188"/>
          <p14:tracePt t="23976" x="5157788" y="1627188"/>
          <p14:tracePt t="23993" x="5170488" y="1627188"/>
          <p14:tracePt t="24005" x="5181600" y="1627188"/>
          <p14:tracePt t="24038" x="5270500" y="1627188"/>
          <p14:tracePt t="24053" x="5294313" y="1627188"/>
          <p14:tracePt t="24079" x="5332413" y="1639888"/>
          <p14:tracePt t="24104" x="5345113" y="1639888"/>
          <p14:tracePt t="24106" x="5357813" y="1639888"/>
          <p14:tracePt t="24207" x="5370513" y="1639888"/>
          <p14:tracePt t="24943" x="5383213" y="1639888"/>
          <p14:tracePt t="24962" x="5407025" y="1639888"/>
          <p14:tracePt t="24974" x="5445125" y="1639888"/>
          <p14:tracePt t="25000" x="5532438" y="1639888"/>
          <p14:tracePt t="25011" x="5557838" y="1639888"/>
          <p14:tracePt t="25023" x="5595938" y="1639888"/>
          <p14:tracePt t="25043" x="5657850" y="1639888"/>
          <p14:tracePt t="25054" x="5719763" y="1639888"/>
          <p14:tracePt t="25073" x="5757863" y="1639888"/>
          <p14:tracePt t="25084" x="5857875" y="1639888"/>
          <p14:tracePt t="25105" x="5983288" y="1627188"/>
          <p14:tracePt t="25114" x="6045200" y="1614488"/>
          <p14:tracePt t="25137" x="6134100" y="1614488"/>
          <p14:tracePt t="25147" x="6157913" y="1614488"/>
          <p14:tracePt t="25199" x="6321425" y="1601788"/>
          <p14:tracePt t="25215" x="6408738" y="1601788"/>
          <p14:tracePt t="25228" x="6459538" y="1601788"/>
          <p14:tracePt t="25246" x="6546850" y="1601788"/>
          <p14:tracePt t="25256" x="6584950" y="1601788"/>
          <p14:tracePt t="25277" x="6659563" y="1601788"/>
          <p14:tracePt t="25286" x="6696075" y="1601788"/>
          <p14:tracePt t="25315" x="6772275" y="1601788"/>
          <p14:tracePt t="25316" x="6808788" y="1589088"/>
          <p14:tracePt t="25345" x="6897688" y="1563688"/>
          <p14:tracePt t="25346" x="6934200" y="1563688"/>
          <p14:tracePt t="25371" x="7059613" y="1539875"/>
          <p14:tracePt t="25393" x="7110413" y="1527175"/>
          <p14:tracePt t="25417" x="7146925" y="1514475"/>
          <p14:tracePt t="25427" x="7146925" y="1501775"/>
          <p14:tracePt t="25456" x="7172325" y="1501775"/>
          <p14:tracePt t="25461" x="7185025" y="1501775"/>
          <p14:tracePt t="25942" x="7172325" y="1501775"/>
          <p14:tracePt t="25968" x="7034213" y="1501775"/>
          <p14:tracePt t="25976" x="6959600" y="1514475"/>
          <p14:tracePt t="25996" x="6734175" y="1576388"/>
          <p14:tracePt t="26010" x="6584950" y="1601788"/>
          <p14:tracePt t="26023" x="6083300" y="1663700"/>
          <p14:tracePt t="26036" x="5832475" y="1701800"/>
          <p14:tracePt t="26054" x="5157788" y="1752600"/>
          <p14:tracePt t="26075" x="4556125" y="1789113"/>
          <p14:tracePt t="26084" x="4318000" y="1814513"/>
          <p14:tracePt t="26104" x="4130675" y="1827213"/>
          <p14:tracePt t="26117" x="4068763" y="1827213"/>
          <p14:tracePt t="26135" x="3930650" y="1827213"/>
          <p14:tracePt t="26145" x="3867150" y="1827213"/>
          <p14:tracePt t="26166" x="3730625" y="1839913"/>
          <p14:tracePt t="26202" x="3592513" y="1865313"/>
          <p14:tracePt t="26204" x="3467100" y="1876425"/>
          <p14:tracePt t="26215" x="3429000" y="1889125"/>
          <p14:tracePt t="26226" x="3379788" y="1889125"/>
          <p14:tracePt t="26239" x="3305175" y="1901825"/>
          <p14:tracePt t="26257" x="3267075" y="1914525"/>
          <p14:tracePt t="26278" x="3179763" y="1952625"/>
          <p14:tracePt t="26288" x="3154363" y="1965325"/>
          <p14:tracePt t="26308" x="3116263" y="1978025"/>
          <p14:tracePt t="26319" x="3103563" y="1978025"/>
          <p14:tracePt t="26394" x="2967038" y="2014538"/>
          <p14:tracePt t="26399" x="2941638" y="2014538"/>
          <p14:tracePt t="26419" x="2916238" y="2027238"/>
          <p14:tracePt t="26449" x="2890838" y="2027238"/>
          <p14:tracePt t="26459" x="2879725" y="2039938"/>
          <p14:tracePt t="26479" x="2867025" y="2039938"/>
          <p14:tracePt t="26489" x="2854325" y="2039938"/>
          <p14:tracePt t="26537" x="2841625" y="2039938"/>
          <p14:tracePt t="26570" x="2828925" y="2039938"/>
          <p14:tracePt t="26833" x="2828925" y="2027238"/>
          <p14:tracePt t="27940" x="3028950" y="1889125"/>
          <p14:tracePt t="27965" x="3192463" y="1789113"/>
          <p14:tracePt t="27976" x="3292475" y="1714500"/>
          <p14:tracePt t="28003" x="3341688" y="1676400"/>
          <p14:tracePt t="28007" x="3367088" y="1652588"/>
          <p14:tracePt t="28069" x="3592513" y="1527175"/>
          <p14:tracePt t="28086" x="3643313" y="1489075"/>
          <p14:tracePt t="28098" x="3667125" y="1476375"/>
          <p14:tracePt t="28116" x="3743325" y="1450975"/>
          <p14:tracePt t="28137" x="3805238" y="1414463"/>
          <p14:tracePt t="28147" x="3830638" y="1401763"/>
          <p14:tracePt t="28167" x="3892550" y="1389063"/>
          <p14:tracePt t="28178" x="3930650" y="1376363"/>
          <p14:tracePt t="28220" x="4017963" y="1350963"/>
          <p14:tracePt t="28226" x="4030663" y="1350963"/>
          <p14:tracePt t="28240" x="4043363" y="1339850"/>
          <p14:tracePt t="28259" x="4117975" y="1327150"/>
          <p14:tracePt t="28275" x="4205288" y="1301750"/>
          <p14:tracePt t="28288" x="4281488" y="1276350"/>
          <p14:tracePt t="28309" x="4381500" y="1263650"/>
          <p14:tracePt t="28319" x="4430713" y="1238250"/>
          <p14:tracePt t="28339" x="4481513" y="1227138"/>
          <p14:tracePt t="28343" x="4506913" y="1227138"/>
          <p14:tracePt t="28388" x="4543425" y="1201738"/>
          <p14:tracePt t="28403" x="4568825" y="1201738"/>
          <p14:tracePt t="28403" x="4606925" y="1176338"/>
          <p14:tracePt t="28412" x="4630738" y="1150938"/>
          <p14:tracePt t="28430" x="4668838" y="1138238"/>
          <p14:tracePt t="28444" x="4681538" y="1125538"/>
          <p14:tracePt t="28461" x="4706938" y="1114425"/>
          <p14:tracePt t="28511" x="4719638" y="1114425"/>
          <p14:tracePt t="28521" x="4719638" y="1101725"/>
          <p14:tracePt t="28585" x="4732338" y="1089025"/>
          <p14:tracePt t="28632" x="4743450" y="1076325"/>
          <p14:tracePt t="28652" x="4756150" y="1063625"/>
          <p14:tracePt t="28682" x="4768850" y="1050925"/>
          <p14:tracePt t="28713" x="4781550" y="1050925"/>
          <p14:tracePt t="28765" x="4781550" y="1038225"/>
          <p14:tracePt t="28786" x="4794250" y="1038225"/>
          <p14:tracePt t="28840" x="4806950" y="1025525"/>
          <p14:tracePt t="28904" x="4819650" y="1014413"/>
          <p14:tracePt t="28905" x="4832350" y="1001713"/>
          <p14:tracePt t="28928" x="4843463" y="989013"/>
          <p14:tracePt t="28945" x="4868863" y="976313"/>
          <p14:tracePt t="28959" x="4868863" y="963613"/>
          <p14:tracePt t="28977" x="4881563" y="950913"/>
          <p14:tracePt t="28997" x="4894263" y="950913"/>
          <p14:tracePt t="29006" x="4906963" y="938213"/>
          <p14:tracePt t="29036" x="4919663" y="925513"/>
          <p14:tracePt t="29056" x="4919663" y="912813"/>
          <p14:tracePt t="29087" x="4932363" y="901700"/>
          <p14:tracePt t="29129" x="4945063" y="901700"/>
          <p14:tracePt t="29130" x="4945063" y="889000"/>
          <p14:tracePt t="29245" x="4968875" y="876300"/>
          <p14:tracePt t="30230" x="4968875" y="889000"/>
          <p14:tracePt t="30844" x="4719638" y="950913"/>
          <p14:tracePt t="30855" x="4656138" y="963613"/>
          <p14:tracePt t="30867" x="4581525" y="963613"/>
          <p14:tracePt t="30879" x="4343400" y="1014413"/>
          <p14:tracePt t="30907" x="3917950" y="1125538"/>
          <p14:tracePt t="30928" x="3067050" y="1363663"/>
          <p14:tracePt t="30949" x="2316163" y="1589088"/>
          <p14:tracePt t="30961" x="2027238" y="1689100"/>
          <p14:tracePt t="30979" x="1903413" y="1739900"/>
          <p14:tracePt t="30989" x="1878013" y="1739900"/>
          <p14:tracePt t="31011" x="1827213" y="1765300"/>
          <p14:tracePt t="31022" x="1814513" y="1776413"/>
          <p14:tracePt t="31043" x="1752600" y="1801813"/>
          <p14:tracePt t="31052" x="1701800" y="1814513"/>
          <p14:tracePt t="31083" x="1527175" y="1889125"/>
          <p14:tracePt t="31106" x="1414463" y="1939925"/>
          <p14:tracePt t="31121" x="1376363" y="1952625"/>
          <p14:tracePt t="31131" x="1339850" y="1965325"/>
          <p14:tracePt t="31151" x="1289050" y="1989138"/>
          <p14:tracePt t="31162" x="1263650" y="2001838"/>
          <p14:tracePt t="31182" x="1189038" y="2052638"/>
          <p14:tracePt t="31194" x="1127125" y="2101850"/>
          <p14:tracePt t="31213" x="1063625" y="2127250"/>
          <p14:tracePt t="31224" x="1038225" y="2152650"/>
          <p14:tracePt t="31261" x="1014413" y="2165350"/>
          <p14:tracePt t="31273" x="1001713" y="2165350"/>
          <p14:tracePt t="31471" x="1001713" y="2178050"/>
          <p14:tracePt t="31581" x="1027113" y="2190750"/>
          <p14:tracePt t="31598" x="1063625" y="2201863"/>
          <p14:tracePt t="31616" x="1101725" y="2214563"/>
          <p14:tracePt t="31636" x="1189038" y="2214563"/>
          <p14:tracePt t="31646" x="1214438" y="2214563"/>
          <p14:tracePt t="31667" x="1301750" y="2239963"/>
          <p14:tracePt t="31677" x="1339850" y="2252663"/>
          <p14:tracePt t="31748" x="1589088" y="2303463"/>
          <p14:tracePt t="31758" x="1627188" y="2314575"/>
          <p14:tracePt t="31771" x="1689100" y="2327275"/>
          <p14:tracePt t="31789" x="1765300" y="2339975"/>
          <p14:tracePt t="31810" x="1839913" y="2352675"/>
          <p14:tracePt t="31818" x="1878013" y="2365375"/>
          <p14:tracePt t="31839" x="1965325" y="2378075"/>
          <p14:tracePt t="31849" x="2014538" y="2390775"/>
          <p14:tracePt t="31872" x="2116138" y="2414588"/>
          <p14:tracePt t="31903" x="2265363" y="2452688"/>
          <p14:tracePt t="31912" x="2303463" y="2465388"/>
          <p14:tracePt t="31930" x="2403475" y="2478088"/>
          <p14:tracePt t="31946" x="2541588" y="2527300"/>
          <p14:tracePt t="31961" x="2616200" y="2552700"/>
          <p14:tracePt t="31980" x="2741613" y="2590800"/>
          <p14:tracePt t="31990" x="2778125" y="2603500"/>
          <p14:tracePt t="32011" x="2841625" y="2616200"/>
          <p14:tracePt t="32021" x="2879725" y="2627313"/>
          <p14:tracePt t="32071" x="3028950" y="2690813"/>
          <p14:tracePt t="32080" x="3079750" y="2716213"/>
          <p14:tracePt t="32093" x="3179763" y="2752725"/>
          <p14:tracePt t="32102" x="3228975" y="2765425"/>
          <p14:tracePt t="32115" x="3267075" y="2778125"/>
          <p14:tracePt t="32132" x="3354388" y="2803525"/>
          <p14:tracePt t="32152" x="3429000" y="2840038"/>
          <p14:tracePt t="32163" x="3467100" y="2840038"/>
          <p14:tracePt t="32183" x="3541713" y="2865438"/>
          <p14:tracePt t="32193" x="3579813" y="2878138"/>
          <p14:tracePt t="32282" x="3592513" y="2878138"/>
          <p14:tracePt t="32483" x="3654425" y="2878138"/>
          <p14:tracePt t="32496" x="3705225" y="2878138"/>
          <p14:tracePt t="32506" x="3756025" y="2878138"/>
          <p14:tracePt t="32527" x="4005263" y="2928938"/>
          <p14:tracePt t="32537" x="4092575" y="2965450"/>
          <p14:tracePt t="32565" x="4256088" y="3016250"/>
          <p14:tracePt t="32566" x="4343400" y="3054350"/>
          <p14:tracePt t="32586" x="4518025" y="3141663"/>
          <p14:tracePt t="32598" x="4606925" y="3178175"/>
          <p14:tracePt t="32617" x="4719638" y="3228975"/>
          <p14:tracePt t="32637" x="4794250" y="3267075"/>
          <p14:tracePt t="32647" x="4819650" y="3278188"/>
          <p14:tracePt t="32668" x="4868863" y="3303588"/>
          <p14:tracePt t="32679" x="4894263" y="3316288"/>
          <p14:tracePt t="32701" x="4956175" y="3354388"/>
          <p14:tracePt t="32710" x="4981575" y="3367088"/>
          <p14:tracePt t="32736" x="5045075" y="3416300"/>
          <p14:tracePt t="32737" x="5081588" y="3429000"/>
          <p14:tracePt t="32759" x="5157788" y="3467100"/>
          <p14:tracePt t="32782" x="5207000" y="3490913"/>
          <p14:tracePt t="32793" x="5232400" y="3503613"/>
          <p14:tracePt t="32794" x="5245100" y="3529013"/>
          <p14:tracePt t="32809" x="5270500" y="3541713"/>
          <p14:tracePt t="32819" x="5307013" y="3567113"/>
          <p14:tracePt t="32839" x="5357813" y="3603625"/>
          <p14:tracePt t="32850" x="5383213" y="3629025"/>
          <p14:tracePt t="32893" x="5470525" y="3692525"/>
          <p14:tracePt t="32930" x="5483225" y="3692525"/>
          <p14:tracePt t="32943" x="5495925" y="3692525"/>
          <p14:tracePt t="32961" x="5532438" y="3703638"/>
          <p14:tracePt t="32987" x="5607050" y="3703638"/>
          <p14:tracePt t="32991" x="5632450" y="3703638"/>
          <p14:tracePt t="33015" x="5695950" y="3703638"/>
          <p14:tracePt t="33036" x="5745163" y="3703638"/>
          <p14:tracePt t="33043" x="5770563" y="3703638"/>
          <p14:tracePt t="33053" x="5795963" y="3703638"/>
          <p14:tracePt t="33072" x="5870575" y="3703638"/>
          <p14:tracePt t="33084" x="5908675" y="3703638"/>
          <p14:tracePt t="33102" x="5970588" y="3703638"/>
          <p14:tracePt t="33114" x="6008688" y="3703638"/>
          <p14:tracePt t="33131" x="6057900" y="3703638"/>
          <p14:tracePt t="33186" x="6096000" y="3703638"/>
          <p14:tracePt t="33472" x="6146800" y="3703638"/>
          <p14:tracePt t="33477" x="6183313" y="3703638"/>
          <p14:tracePt t="33496" x="6246813" y="3729038"/>
          <p14:tracePt t="33516" x="6296025" y="3741738"/>
          <p14:tracePt t="33527" x="6321425" y="3741738"/>
          <p14:tracePt t="33536" x="6334125" y="3741738"/>
          <p14:tracePt t="33561" x="6370638" y="3741738"/>
          <p14:tracePt t="33568" x="6396038" y="3754438"/>
          <p14:tracePt t="33587" x="6434138" y="3767138"/>
          <p14:tracePt t="33599" x="6472238" y="3779838"/>
          <p14:tracePt t="33617" x="6534150" y="3803650"/>
          <p14:tracePt t="33637" x="6572250" y="3816350"/>
          <p14:tracePt t="33647" x="6596063" y="3816350"/>
          <p14:tracePt t="33696" x="6634163" y="3829050"/>
          <p14:tracePt t="33703" x="6646863" y="3829050"/>
          <p14:tracePt t="33729" x="6684963" y="3829050"/>
          <p14:tracePt t="33741" x="6696075" y="3829050"/>
          <p14:tracePt t="33743" x="6721475" y="3841750"/>
          <p14:tracePt t="33759" x="6734175" y="3841750"/>
          <p14:tracePt t="33772" x="6759575" y="3841750"/>
          <p14:tracePt t="33790" x="6772275" y="3841750"/>
          <p14:tracePt t="33819" x="6784975" y="3841750"/>
          <p14:tracePt t="33870" x="6797675" y="3841750"/>
          <p14:tracePt t="33883" x="6808788" y="3841750"/>
          <p14:tracePt t="33915" x="6821488" y="3841750"/>
          <p14:tracePt t="33942" x="6834188" y="3841750"/>
          <p14:tracePt t="33960" x="6859588" y="3829050"/>
          <p14:tracePt t="33986" x="6897688" y="3816350"/>
          <p14:tracePt t="33992" x="6910388" y="3816350"/>
          <p14:tracePt t="34048" x="6946900" y="3792538"/>
          <p14:tracePt t="34049" x="6972300" y="3792538"/>
          <p14:tracePt t="34072" x="6985000" y="3779838"/>
          <p14:tracePt t="34083" x="6997700" y="3779838"/>
          <p14:tracePt t="34102" x="7010400" y="3779838"/>
          <p14:tracePt t="34132" x="7021513" y="3767138"/>
          <p14:tracePt t="34166" x="7034213" y="3767138"/>
          <p14:tracePt t="34186" x="7046913" y="3767138"/>
          <p14:tracePt t="34244" x="7046913" y="3754438"/>
          <p14:tracePt t="34277" x="7059613" y="3754438"/>
          <p14:tracePt t="34286" x="7059613" y="3741738"/>
          <p14:tracePt t="34476" x="7059613" y="3729038"/>
          <p14:tracePt t="34517" x="7059613" y="3692525"/>
          <p14:tracePt t="34527" x="7059613" y="3679825"/>
          <p14:tracePt t="34536" x="7059613" y="3667125"/>
          <p14:tracePt t="34560" x="7059613" y="3590925"/>
          <p14:tracePt t="34587" x="7059613" y="3554413"/>
          <p14:tracePt t="34600" x="7046913" y="3516313"/>
          <p14:tracePt t="34618" x="7046913" y="3503613"/>
          <p14:tracePt t="34630" x="7046913" y="3479800"/>
          <p14:tracePt t="34660" x="7046913" y="3467100"/>
          <p14:tracePt t="34661" x="7046913" y="3441700"/>
          <p14:tracePt t="34672" x="7046913" y="3429000"/>
          <p14:tracePt t="34699" x="7046913" y="3416300"/>
          <p14:tracePt t="34771" x="7046913" y="3403600"/>
          <p14:tracePt t="34802" x="7046913" y="3390900"/>
          <p14:tracePt t="34873" x="7046913" y="3378200"/>
          <p14:tracePt t="34931" x="7046913" y="3367088"/>
          <p14:tracePt t="34999" x="7046913" y="3354388"/>
          <p14:tracePt t="35022" x="7046913" y="3341688"/>
          <p14:tracePt t="35194" x="7034213" y="3341688"/>
          <p14:tracePt t="35358" x="7021513" y="3341688"/>
          <p14:tracePt t="35366" x="7010400" y="3341688"/>
          <p14:tracePt t="35386" x="6997700" y="3341688"/>
          <p14:tracePt t="35396" x="6985000" y="3341688"/>
          <p14:tracePt t="35419" x="6897688" y="3367088"/>
          <p14:tracePt t="35454" x="6797675" y="3403600"/>
          <p14:tracePt t="35467" x="6772275" y="3403600"/>
          <p14:tracePt t="35480" x="6708775" y="3429000"/>
          <p14:tracePt t="35497" x="6684963" y="3429000"/>
          <p14:tracePt t="35499" x="6646863" y="3429000"/>
          <p14:tracePt t="35519" x="6559550" y="3429000"/>
          <p14:tracePt t="35538" x="6408738" y="3441700"/>
          <p14:tracePt t="35559" x="6183313" y="3454400"/>
          <p14:tracePt t="35568" x="6083300" y="3467100"/>
          <p14:tracePt t="35606" x="5795963" y="3490913"/>
          <p14:tracePt t="35609" x="5657850" y="3516313"/>
          <p14:tracePt t="35626" x="5532438" y="3529013"/>
          <p14:tracePt t="35627" x="5394325" y="3541713"/>
          <p14:tracePt t="35648" x="5119688" y="3567113"/>
          <p14:tracePt t="35662" x="5006975" y="3579813"/>
          <p14:tracePt t="35679" x="4806950" y="3579813"/>
          <p14:tracePt t="35699" x="4606925" y="3590925"/>
          <p14:tracePt t="35710" x="4518025" y="3603625"/>
          <p14:tracePt t="35730" x="4343400" y="3616325"/>
          <p14:tracePt t="35746" x="4205288" y="3641725"/>
          <p14:tracePt t="35760" x="4156075" y="3654425"/>
          <p14:tracePt t="35777" x="4056063" y="3654425"/>
          <p14:tracePt t="35790" x="4017963" y="3667125"/>
          <p14:tracePt t="35821" x="3956050" y="3679825"/>
          <p14:tracePt t="36127" x="3930650" y="3692525"/>
          <p14:tracePt t="36134" x="3905250" y="3692525"/>
          <p14:tracePt t="36146" x="3879850" y="3679825"/>
          <p14:tracePt t="36164" x="3830638" y="3641725"/>
          <p14:tracePt t="36177" x="3792538" y="3629025"/>
          <p14:tracePt t="36196" x="3767138" y="3590925"/>
          <p14:tracePt t="36215" x="3717925" y="3554413"/>
          <p14:tracePt t="36225" x="3692525" y="3529013"/>
          <p14:tracePt t="36272" x="3541713" y="3378200"/>
          <p14:tracePt t="36282" x="3505200" y="3341688"/>
          <p14:tracePt t="36306" x="3429000" y="3278188"/>
          <p14:tracePt t="36318" x="3367088" y="3216275"/>
          <p14:tracePt t="36339" x="3292475" y="3165475"/>
          <p14:tracePt t="36348" x="3267075" y="3154363"/>
          <p14:tracePt t="36368" x="3205163" y="3116263"/>
          <p14:tracePt t="36387" x="3167063" y="3078163"/>
          <p14:tracePt t="36397" x="3154363" y="3065463"/>
          <p14:tracePt t="36455" x="3092450" y="3003550"/>
          <p14:tracePt t="36456" x="3079750" y="3003550"/>
          <p14:tracePt t="36478" x="3054350" y="2990850"/>
          <p14:tracePt t="36490" x="3054350" y="2978150"/>
          <p14:tracePt t="36520" x="3016250" y="2978150"/>
          <p14:tracePt t="36539" x="3003550" y="2952750"/>
          <p14:tracePt t="36612" x="2992438" y="2941638"/>
          <p14:tracePt t="36680" x="2979738" y="2941638"/>
          <p14:tracePt t="36693" x="2979738" y="2928938"/>
          <p14:tracePt t="36731" x="2979738" y="2916238"/>
          <p14:tracePt t="36773" x="2967038" y="2903538"/>
          <p14:tracePt t="36793" x="2967038" y="2890838"/>
          <p14:tracePt t="36821" x="2967038" y="2878138"/>
          <p14:tracePt t="36833" x="2967038" y="2865438"/>
          <p14:tracePt t="36851" x="2967038" y="2852738"/>
          <p14:tracePt t="36864" x="2979738" y="2852738"/>
          <p14:tracePt t="36882" x="2992438" y="2840038"/>
          <p14:tracePt t="36935" x="3016250" y="2828925"/>
          <p14:tracePt t="36943" x="3041650" y="2816225"/>
          <p14:tracePt t="37256" x="3041650" y="2803525"/>
          <p14:tracePt t="37277" x="3041650" y="2790825"/>
          <p14:tracePt t="37307" x="3041650" y="2778125"/>
          <p14:tracePt t="37318" x="3041650" y="2765425"/>
          <p14:tracePt t="37339" x="3041650" y="2752725"/>
          <p14:tracePt t="37353" x="3041650" y="2740025"/>
          <p14:tracePt t="37367" x="3067050" y="2690813"/>
          <p14:tracePt t="37379" x="3079750" y="2678113"/>
          <p14:tracePt t="37397" x="3103563" y="2640013"/>
          <p14:tracePt t="37443" x="3116263" y="2627313"/>
          <p14:tracePt t="37445" x="3116263" y="2616200"/>
          <p14:tracePt t="37520" x="3128963" y="2603500"/>
          <p14:tracePt t="37539" x="3128963" y="2590800"/>
          <p14:tracePt t="37560" x="3167063" y="2552700"/>
          <p14:tracePt t="37568" x="3192463" y="2527300"/>
          <p14:tracePt t="37596" x="3228975" y="2478088"/>
          <p14:tracePt t="37619" x="3241675" y="2452688"/>
          <p14:tracePt t="37629" x="3241675" y="2439988"/>
          <p14:tracePt t="37649" x="3254375" y="2439988"/>
          <p14:tracePt t="37662" x="3254375" y="2427288"/>
          <p14:tracePt t="37882" x="3267075" y="2427288"/>
          <p14:tracePt t="37932" x="3279775" y="2427288"/>
          <p14:tracePt t="37965" x="3292475" y="2427288"/>
          <p14:tracePt t="37973" x="3317875" y="2427288"/>
          <p14:tracePt t="37994" x="3367088" y="2439988"/>
          <p14:tracePt t="38005" x="3392488" y="2452688"/>
          <p14:tracePt t="38023" x="3441700" y="2465388"/>
          <p14:tracePt t="38037" x="3467100" y="2465388"/>
          <p14:tracePt t="38054" x="3479800" y="2465388"/>
          <p14:tracePt t="38075" x="3505200" y="2478088"/>
          <p14:tracePt t="38076" x="3530600" y="2478088"/>
          <p14:tracePt t="38123" x="3617913" y="2490788"/>
          <p14:tracePt t="38136" x="3667125" y="2516188"/>
          <p14:tracePt t="38146" x="3679825" y="2516188"/>
          <p14:tracePt t="38166" x="3730625" y="2527300"/>
          <p14:tracePt t="38180" x="3756025" y="2527300"/>
          <p14:tracePt t="38197" x="3805238" y="2527300"/>
          <p14:tracePt t="38210" x="3830638" y="2527300"/>
          <p14:tracePt t="38227" x="3856038" y="2527300"/>
          <p14:tracePt t="38273" x="3930650" y="2527300"/>
          <p14:tracePt t="38286" x="3943350" y="2527300"/>
          <p14:tracePt t="38309" x="3968750" y="2516188"/>
          <p14:tracePt t="38317" x="3979863" y="2516188"/>
          <p14:tracePt t="38339" x="4030663" y="2503488"/>
          <p14:tracePt t="38348" x="4043363" y="2490788"/>
          <p14:tracePt t="38369" x="4092575" y="2478088"/>
          <p14:tracePt t="38380" x="4117975" y="2478088"/>
          <p14:tracePt t="38399" x="4156075" y="2465388"/>
          <p14:tracePt t="38412" x="4192588" y="2452688"/>
          <p14:tracePt t="38430" x="4205288" y="2452688"/>
          <p14:tracePt t="38451" x="4243388" y="2439988"/>
          <p14:tracePt t="38452" x="4256088" y="2427288"/>
          <p14:tracePt t="38462" x="4294188" y="2427288"/>
          <p14:tracePt t="38479" x="4305300" y="2427288"/>
          <p14:tracePt t="38490" x="4381500" y="2414588"/>
          <p14:tracePt t="38548" x="4556125" y="2403475"/>
          <p14:tracePt t="38552" x="4594225" y="2390775"/>
          <p14:tracePt t="38571" x="4643438" y="2390775"/>
          <p14:tracePt t="38594" x="4706938" y="2390775"/>
          <p14:tracePt t="38601" x="4732338" y="2390775"/>
          <p14:tracePt t="38620" x="4781550" y="2390775"/>
          <p14:tracePt t="38630" x="4806950" y="2390775"/>
          <p14:tracePt t="38651" x="4868863" y="2390775"/>
          <p14:tracePt t="38662" x="4906963" y="2390775"/>
          <p14:tracePt t="38682" x="4932363" y="2390775"/>
          <p14:tracePt t="38995" x="4956175" y="2390775"/>
          <p14:tracePt t="39014" x="5019675" y="2403475"/>
          <p14:tracePt t="39025" x="5057775" y="2403475"/>
          <p14:tracePt t="39037" x="5081588" y="2414588"/>
          <p14:tracePt t="39057" x="5132388" y="2427288"/>
          <p14:tracePt t="39069" x="5145088" y="2427288"/>
          <p14:tracePt t="39085" x="5194300" y="2439988"/>
          <p14:tracePt t="39106" x="5257800" y="2452688"/>
          <p14:tracePt t="39116" x="5281613" y="2452688"/>
          <p14:tracePt t="39151" x="5357813" y="2465388"/>
          <p14:tracePt t="39166" x="5419725" y="2478088"/>
          <p14:tracePt t="39177" x="5457825" y="2478088"/>
          <p14:tracePt t="39197" x="5532438" y="2478088"/>
          <p14:tracePt t="39209" x="5557838" y="2478088"/>
          <p14:tracePt t="39227" x="5619750" y="2490788"/>
          <p14:tracePt t="39239" x="5657850" y="2490788"/>
          <p14:tracePt t="39306" x="5708650" y="2503488"/>
          <p14:tracePt t="39307" x="5883275" y="2503488"/>
          <p14:tracePt t="39327" x="5932488" y="2503488"/>
          <p14:tracePt t="39338" x="5957888" y="2503488"/>
          <p14:tracePt t="39348" x="5983288" y="2503488"/>
          <p14:tracePt t="39369" x="6021388" y="2503488"/>
          <p14:tracePt t="39369" x="6045200" y="2503488"/>
          <p14:tracePt t="39381" x="6070600" y="2503488"/>
          <p14:tracePt t="39400" x="6121400" y="2478088"/>
          <p14:tracePt t="39415" x="6157913" y="2478088"/>
          <p14:tracePt t="39430" x="6208713" y="2478088"/>
          <p14:tracePt t="39450" x="6246813" y="2465388"/>
          <p14:tracePt t="39460" x="6270625" y="2452688"/>
          <p14:tracePt t="39501" x="6283325" y="2452688"/>
          <p14:tracePt t="39502" x="6296025" y="2452688"/>
          <p14:tracePt t="39540" x="6308725" y="2439988"/>
          <p14:tracePt t="41703" x="6296025" y="2439988"/>
          <p14:tracePt t="41715" x="6221413" y="2452688"/>
          <p14:tracePt t="41725" x="6134100" y="2465388"/>
          <p14:tracePt t="41745" x="5770563" y="2540000"/>
          <p14:tracePt t="41755" x="5507038" y="2590800"/>
          <p14:tracePt t="41776" x="5119688" y="2665413"/>
          <p14:tracePt t="41785" x="5019675" y="2690813"/>
          <p14:tracePt t="41803" x="4843463" y="2716213"/>
          <p14:tracePt t="41866" x="3228975" y="2965450"/>
          <p14:tracePt t="41885" x="2578100" y="3065463"/>
          <p14:tracePt t="41897" x="2352675" y="3103563"/>
          <p14:tracePt t="41898" x="2190750" y="3116263"/>
          <p14:tracePt t="41915" x="2103438" y="3116263"/>
          <p14:tracePt t="41927" x="1965325" y="3128963"/>
          <p14:tracePt t="41945" x="1903413" y="3128963"/>
          <p14:tracePt t="41959" x="1814513" y="3128963"/>
          <p14:tracePt t="41977" x="1727200" y="3128963"/>
          <p14:tracePt t="42039" x="1689100" y="3141663"/>
          <p14:tracePt t="42043" x="1465263" y="3154363"/>
          <p14:tracePt t="42056" x="1339850" y="3165475"/>
          <p14:tracePt t="42069" x="1289050" y="3178175"/>
          <p14:tracePt t="42087" x="1214438" y="3190875"/>
          <p14:tracePt t="42100" x="1189038" y="3203575"/>
          <p14:tracePt t="42118" x="1139825" y="3203575"/>
          <p14:tracePt t="42129" x="1127125" y="3216275"/>
          <p14:tracePt t="42148" x="1114425" y="3216275"/>
          <p14:tracePt t="42173" x="1101725" y="3216275"/>
          <p14:tracePt t="42179" x="1089025" y="3216275"/>
          <p14:tracePt t="42412" x="1101725" y="3216275"/>
          <p14:tracePt t="42498" x="1114425" y="3216275"/>
          <p14:tracePt t="42526" x="1127125" y="3216275"/>
          <p14:tracePt t="42551" x="1139825" y="3216275"/>
          <p14:tracePt t="42572" x="1163638" y="3216275"/>
          <p14:tracePt t="42589" x="1189038" y="3203575"/>
          <p14:tracePt t="42603" x="1201738" y="3203575"/>
          <p14:tracePt t="42621" x="1227138" y="3203575"/>
          <p14:tracePt t="42634" x="1239838" y="3190875"/>
          <p14:tracePt t="42646" x="1252538" y="3190875"/>
          <p14:tracePt t="42684" x="1301750" y="3190875"/>
          <p14:tracePt t="42686" x="1352550" y="3190875"/>
          <p14:tracePt t="42695" x="1376363" y="3190875"/>
          <p14:tracePt t="42714" x="1439863" y="3190875"/>
          <p14:tracePt t="42725" x="1465263" y="3190875"/>
          <p14:tracePt t="42727" x="1501775" y="3190875"/>
          <p14:tracePt t="42745" x="1514475" y="3190875"/>
          <p14:tracePt t="42755" x="1527175" y="3190875"/>
          <p14:tracePt t="42777" x="1577975" y="3190875"/>
          <p14:tracePt t="42792" x="1589088" y="3190875"/>
          <p14:tracePt t="42806" x="1614488" y="3190875"/>
          <p14:tracePt t="42806" x="1627188" y="3190875"/>
          <p14:tracePt t="42819" x="1652588" y="3190875"/>
          <p14:tracePt t="42843" x="1689100" y="3190875"/>
          <p14:tracePt t="42849" x="1701800" y="3190875"/>
          <p14:tracePt t="42866" x="1714500" y="3190875"/>
          <p14:tracePt t="42887" x="1727200" y="3190875"/>
          <p14:tracePt t="42897" x="1739900" y="3190875"/>
          <p14:tracePt t="42919" x="1765300" y="3190875"/>
          <p14:tracePt t="42927" x="1778000" y="3190875"/>
          <p14:tracePt t="42948" x="1839913" y="3190875"/>
          <p14:tracePt t="42960" x="1878013" y="3190875"/>
          <p14:tracePt t="42978" x="1965325" y="3190875"/>
          <p14:tracePt t="42990" x="2014538" y="3203575"/>
          <p14:tracePt t="43009" x="2078038" y="3216275"/>
          <p14:tracePt t="43021" x="2103438" y="3216275"/>
          <p14:tracePt t="43038" x="2152650" y="3216275"/>
          <p14:tracePt t="43086" x="2252663" y="3241675"/>
          <p14:tracePt t="43099" x="2265363" y="3241675"/>
          <p14:tracePt t="43119" x="2303463" y="3254375"/>
          <p14:tracePt t="43131" x="2328863" y="3254375"/>
          <p14:tracePt t="43132" x="2352675" y="3254375"/>
          <p14:tracePt t="43149" x="2365375" y="3254375"/>
          <p14:tracePt t="43162" x="2390775" y="3254375"/>
          <p14:tracePt t="43181" x="2416175" y="3254375"/>
          <p14:tracePt t="43193" x="2428875" y="3254375"/>
          <p14:tracePt t="43212" x="2465388" y="3254375"/>
          <p14:tracePt t="43231" x="2516188" y="3254375"/>
          <p14:tracePt t="43250" x="2578100" y="3254375"/>
          <p14:tracePt t="43262" x="2603500" y="3267075"/>
          <p14:tracePt t="43271" x="2616200" y="3267075"/>
          <p14:tracePt t="43293" x="2654300" y="3267075"/>
          <p14:tracePt t="43301" x="2667000" y="3267075"/>
          <p14:tracePt t="43322" x="2690813" y="3267075"/>
          <p14:tracePt t="43335" x="2703513" y="3267075"/>
          <p14:tracePt t="43352" x="2741613" y="3267075"/>
          <p14:tracePt t="43365" x="2767013" y="3267075"/>
          <p14:tracePt t="43383" x="2816225" y="3267075"/>
          <p14:tracePt t="43403" x="2854325" y="3267075"/>
          <p14:tracePt t="43418" x="2890838" y="3254375"/>
          <p14:tracePt t="43443" x="2916238" y="3241675"/>
          <p14:tracePt t="43477" x="2941638" y="3241675"/>
          <p14:tracePt t="43494" x="2941638" y="3228975"/>
          <p14:tracePt t="43509" x="2979738" y="3216275"/>
          <p14:tracePt t="43526" x="2992438" y="3216275"/>
          <p14:tracePt t="43528" x="3003550" y="3203575"/>
          <p14:tracePt t="43536" x="3016250" y="3203575"/>
          <p14:tracePt t="43574" x="3054350" y="3178175"/>
          <p14:tracePt t="43576" x="3067050" y="3178175"/>
          <p14:tracePt t="43605" x="3128963" y="3165475"/>
          <p14:tracePt t="43615" x="3141663" y="3154363"/>
          <p14:tracePt t="43635" x="3179763" y="3154363"/>
          <p14:tracePt t="43665" x="3192463" y="3154363"/>
          <p14:tracePt t="43702" x="3205163" y="3154363"/>
          <p14:tracePt t="43710" x="3205163" y="3141663"/>
          <p14:tracePt t="43758" x="3216275" y="3141663"/>
          <p14:tracePt t="43777" x="3228975" y="3141663"/>
          <p14:tracePt t="43807" x="3241675" y="3141663"/>
          <p14:tracePt t="43867" x="3254375" y="3141663"/>
          <p14:tracePt t="43879" x="3279775" y="3141663"/>
          <p14:tracePt t="43898" x="3292475" y="3141663"/>
          <p14:tracePt t="43917" x="3317875" y="3141663"/>
          <p14:tracePt t="43928" x="3328988" y="3141663"/>
          <p14:tracePt t="43948" x="3354388" y="3141663"/>
          <p14:tracePt t="43962" x="3367088" y="3141663"/>
          <p14:tracePt t="43978" x="3392488" y="3141663"/>
          <p14:tracePt t="43991" x="3405188" y="3128963"/>
          <p14:tracePt t="44011" x="3417888" y="3128963"/>
          <p14:tracePt t="44049" x="3429000" y="3128963"/>
          <p14:tracePt t="44059" x="3441700" y="3128963"/>
          <p14:tracePt t="44108" x="3454400" y="3128963"/>
          <p14:tracePt t="44225" x="3467100" y="3128963"/>
          <p14:tracePt t="51652" x="3441700" y="3128963"/>
          <p14:tracePt t="51653" x="3417888" y="3128963"/>
          <p14:tracePt t="51664" x="3392488" y="3141663"/>
          <p14:tracePt t="51678" x="3354388" y="3141663"/>
          <p14:tracePt t="51696" x="3279775" y="3141663"/>
          <p14:tracePt t="51715" x="3192463" y="3141663"/>
          <p14:tracePt t="51725" x="3154363" y="3141663"/>
          <p14:tracePt t="51759" x="3067050" y="3141663"/>
          <p14:tracePt t="51760" x="2979738" y="3141663"/>
          <p14:tracePt t="51776" x="2941638" y="3141663"/>
          <p14:tracePt t="51785" x="2903538" y="3141663"/>
          <p14:tracePt t="51806" x="2841625" y="3141663"/>
          <p14:tracePt t="51818" x="2803525" y="3154363"/>
          <p14:tracePt t="51836" x="2741613" y="3154363"/>
          <p14:tracePt t="51848" x="2716213" y="3154363"/>
          <p14:tracePt t="51849" x="2678113" y="3154363"/>
          <p14:tracePt t="51866" x="2654300" y="3154363"/>
          <p14:tracePt t="51917" x="2541588" y="3154363"/>
          <p14:tracePt t="51918" x="2528888" y="3154363"/>
          <p14:tracePt t="51948" x="2503488" y="3154363"/>
          <p14:tracePt t="51977" x="2490788" y="3154363"/>
          <p14:tracePt t="52099" x="2516188" y="3154363"/>
          <p14:tracePt t="52119" x="2554288" y="3154363"/>
          <p14:tracePt t="52129" x="2603500" y="3154363"/>
          <p14:tracePt t="52151" x="2728913" y="3165475"/>
          <p14:tracePt t="52162" x="2767013" y="3178175"/>
          <p14:tracePt t="52180" x="2854325" y="3178175"/>
          <p14:tracePt t="52192" x="2890838" y="3178175"/>
          <p14:tracePt t="52219" x="3016250" y="3203575"/>
          <p14:tracePt t="52230" x="3067050" y="3203575"/>
          <p14:tracePt t="52244" x="3128963" y="3216275"/>
          <p14:tracePt t="52245" x="3179763" y="3216275"/>
          <p14:tracePt t="52261" x="3216275" y="3216275"/>
          <p14:tracePt t="52272" x="3267075" y="3216275"/>
          <p14:tracePt t="52274" x="3317875" y="3216275"/>
          <p14:tracePt t="52302" x="3354388" y="3216275"/>
          <p14:tracePt t="52303" x="3454400" y="3216275"/>
          <p14:tracePt t="52322" x="3492500" y="3216275"/>
          <p14:tracePt t="52323" x="3541713" y="3216275"/>
          <p14:tracePt t="52333" x="3592513" y="3216275"/>
          <p14:tracePt t="52352" x="3679825" y="3228975"/>
          <p14:tracePt t="52364" x="3717925" y="3228975"/>
          <p14:tracePt t="52382" x="3779838" y="3228975"/>
          <p14:tracePt t="52403" x="3805238" y="3228975"/>
          <p14:tracePt t="52413" x="3817938" y="3228975"/>
          <p14:tracePt t="52437" x="3843338" y="3228975"/>
          <p14:tracePt t="52451" x="3879850" y="3228975"/>
          <p14:tracePt t="52463" x="3905250" y="3228975"/>
          <p14:tracePt t="52474" x="3943350" y="3216275"/>
          <p14:tracePt t="52494" x="4005263" y="3203575"/>
          <p14:tracePt t="52505" x="4030663" y="3203575"/>
          <p14:tracePt t="52526" x="4092575" y="3190875"/>
          <p14:tracePt t="52536" x="4105275" y="3190875"/>
          <p14:tracePt t="52553" x="4143375" y="3178175"/>
          <p14:tracePt t="52588" x="4156075" y="3178175"/>
          <p14:tracePt t="52665" x="4168775" y="3178175"/>
          <p14:tracePt t="53119" x="4105275" y="3178175"/>
          <p14:tracePt t="53129" x="4068763" y="3190875"/>
          <p14:tracePt t="53150" x="3943350" y="3228975"/>
          <p14:tracePt t="53168" x="3805238" y="3278188"/>
          <p14:tracePt t="53183" x="3605213" y="3367088"/>
          <p14:tracePt t="53193" x="3367088" y="3454400"/>
          <p14:tracePt t="53232" x="3228975" y="3516313"/>
          <p14:tracePt t="53237" x="2867025" y="3654425"/>
          <p14:tracePt t="53261" x="2690813" y="3703638"/>
          <p14:tracePt t="53262" x="2603500" y="3729038"/>
          <p14:tracePt t="53271" x="2528888" y="3767138"/>
          <p14:tracePt t="53293" x="2339975" y="3803650"/>
          <p14:tracePt t="53308" x="2252663" y="3829050"/>
          <p14:tracePt t="53322" x="2027238" y="3879850"/>
          <p14:tracePt t="53334" x="1939925" y="3905250"/>
          <p14:tracePt t="53372" x="1801813" y="3954463"/>
          <p14:tracePt t="53375" x="1652588" y="3992563"/>
          <p14:tracePt t="53382" x="1601788" y="3992563"/>
          <p14:tracePt t="53402" x="1501775" y="4029075"/>
          <p14:tracePt t="53412" x="1465263" y="4041775"/>
          <p14:tracePt t="53433" x="1389063" y="4054475"/>
          <p14:tracePt t="53445" x="1363663" y="4054475"/>
          <p14:tracePt t="53463" x="1314450" y="4067175"/>
          <p14:tracePt t="53475" x="1289050" y="4067175"/>
          <p14:tracePt t="53498" x="1263650" y="4067175"/>
          <p14:tracePt t="53499" x="1252538" y="4067175"/>
          <p14:tracePt t="53525" x="1227138" y="4067175"/>
          <p14:tracePt t="53554" x="1214438" y="4067175"/>
          <p14:tracePt t="53574" x="1201738" y="4067175"/>
          <p14:tracePt t="53584" x="1189038" y="4067175"/>
          <p14:tracePt t="53614" x="1176338" y="4067175"/>
          <p14:tracePt t="53665" x="1163638" y="4067175"/>
          <p14:tracePt t="53746" x="1163638" y="4054475"/>
          <p14:tracePt t="53817" x="1163638" y="4041775"/>
          <p14:tracePt t="53867" x="1176338" y="4041775"/>
          <p14:tracePt t="53926" x="1201738" y="4029075"/>
          <p14:tracePt t="53927" x="1227138" y="4017963"/>
          <p14:tracePt t="53948" x="1301750" y="4005263"/>
          <p14:tracePt t="53962" x="1339850" y="4005263"/>
          <p14:tracePt t="53963" x="1376363" y="3992563"/>
          <p14:tracePt t="54049" x="1552575" y="3967163"/>
          <p14:tracePt t="54053" x="1577975" y="3967163"/>
          <p14:tracePt t="54069" x="1614488" y="3954463"/>
          <p14:tracePt t="54090" x="1689100" y="3941763"/>
          <p14:tracePt t="54092" x="1727200" y="3941763"/>
          <p14:tracePt t="54101" x="1765300" y="3941763"/>
          <p14:tracePt t="54129" x="1827213" y="3941763"/>
          <p14:tracePt t="54130" x="1852613" y="3941763"/>
          <p14:tracePt t="54150" x="1914525" y="3941763"/>
          <p14:tracePt t="54162" x="1939925" y="3941763"/>
          <p14:tracePt t="54180" x="1990725" y="3954463"/>
          <p14:tracePt t="54203" x="2052638" y="3967163"/>
          <p14:tracePt t="54219" x="2078038" y="3967163"/>
          <p14:tracePt t="54220" x="2116138" y="3967163"/>
          <p14:tracePt t="54241" x="2178050" y="3967163"/>
          <p14:tracePt t="54262" x="2228850" y="3979863"/>
          <p14:tracePt t="54279" x="2290763" y="3979863"/>
          <p14:tracePt t="54292" x="2328863" y="3992563"/>
          <p14:tracePt t="54302" x="2365375" y="3992563"/>
          <p14:tracePt t="54323" x="2465388" y="3992563"/>
          <p14:tracePt t="54333" x="2541588" y="4005263"/>
          <p14:tracePt t="54400" x="2703513" y="4005263"/>
          <p14:tracePt t="54414" x="2716213" y="4005263"/>
          <p14:tracePt t="54435" x="2754313" y="4005263"/>
          <p14:tracePt t="54436" x="2778125" y="4005263"/>
          <p14:tracePt t="54464" x="2854325" y="4005263"/>
          <p14:tracePt t="54474" x="2890838" y="4005263"/>
          <p14:tracePt t="54484" x="2928938" y="4005263"/>
          <p14:tracePt t="54485" x="2954338" y="3992563"/>
          <p14:tracePt t="54495" x="2979738" y="3992563"/>
          <p14:tracePt t="54525" x="3054350" y="3992563"/>
          <p14:tracePt t="54537" x="3092450" y="3979863"/>
          <p14:tracePt t="54583" x="3216275" y="3954463"/>
          <p14:tracePt t="54586" x="3267075" y="3954463"/>
          <p14:tracePt t="54608" x="3341688" y="3941763"/>
          <p14:tracePt t="54616" x="3367088" y="3929063"/>
          <p14:tracePt t="54636" x="3441700" y="3916363"/>
          <p14:tracePt t="54646" x="3454400" y="3916363"/>
          <p14:tracePt t="54667" x="3479800" y="3905250"/>
          <p14:tracePt t="54677" x="3492500" y="3905250"/>
          <p14:tracePt t="54699" x="3505200" y="3905250"/>
          <p14:tracePt t="54737" x="3505200" y="3892550"/>
          <p14:tracePt t="54738" x="3517900" y="3892550"/>
          <p14:tracePt t="54776" x="3530600" y="3892550"/>
          <p14:tracePt t="54809" x="3530600" y="3879850"/>
          <p14:tracePt t="54838" x="3541713" y="3879850"/>
          <p14:tracePt t="54849" x="3554413" y="3879850"/>
          <p14:tracePt t="54893" x="3567113" y="3867150"/>
          <p14:tracePt t="54942" x="3579813" y="3867150"/>
          <p14:tracePt t="55049" x="3592513" y="3854450"/>
          <p14:tracePt t="56164" x="3630613" y="3854450"/>
          <p14:tracePt t="56184" x="3705225" y="3854450"/>
          <p14:tracePt t="56185" x="3767138" y="3854450"/>
          <p14:tracePt t="56199" x="3817938" y="3867150"/>
          <p14:tracePt t="56214" x="3943350" y="3879850"/>
          <p14:tracePt t="56225" x="3992563" y="3892550"/>
          <p14:tracePt t="56244" x="4130675" y="3905250"/>
          <p14:tracePt t="56254" x="4217988" y="3916363"/>
          <p14:tracePt t="56398" x="4443413" y="3954463"/>
          <p14:tracePt t="56399" x="5370513" y="3967163"/>
          <p14:tracePt t="56417" x="5483225" y="3967163"/>
          <p14:tracePt t="56427" x="5532438" y="3979863"/>
          <p14:tracePt t="56448" x="5619750" y="3992563"/>
          <p14:tracePt t="56458" x="5645150" y="3992563"/>
          <p14:tracePt t="56479" x="5708650" y="4005263"/>
          <p14:tracePt t="56479" x="5745163" y="4017963"/>
          <p14:tracePt t="56490" x="5783263" y="4029075"/>
          <p14:tracePt t="56510" x="5821363" y="4054475"/>
          <p14:tracePt t="56520" x="5845175" y="4067175"/>
          <p14:tracePt t="56990" x="5970588" y="4041775"/>
          <p14:tracePt t="57005" x="6234113" y="4005263"/>
          <p14:tracePt t="57024" x="6396038" y="4005263"/>
          <p14:tracePt t="57025" x="6521450" y="4005263"/>
          <p14:tracePt t="57043" x="6708775" y="4017963"/>
          <p14:tracePt t="57053" x="6797675" y="4041775"/>
          <p14:tracePt t="57074" x="6959600" y="4092575"/>
          <p14:tracePt t="57084" x="7097713" y="4129088"/>
          <p14:tracePt t="57104" x="7297738" y="4192588"/>
          <p14:tracePt t="57114" x="7359650" y="4217988"/>
          <p14:tracePt t="57135" x="7472363" y="4254500"/>
          <p14:tracePt t="57146" x="7497763" y="4279900"/>
          <p14:tracePt t="57179" x="7585075" y="4292600"/>
          <p14:tracePt t="57196" x="7635875" y="4305300"/>
          <p14:tracePt t="57216" x="7710488" y="4330700"/>
          <p14:tracePt t="57227" x="7748588" y="4341813"/>
          <p14:tracePt t="57247" x="7810500" y="4379913"/>
          <p14:tracePt t="57257" x="7848600" y="4392613"/>
          <p14:tracePt t="57277" x="7886700" y="4405313"/>
          <p14:tracePt t="57296" x="7910513" y="4418013"/>
          <p14:tracePt t="57377" x="7948613" y="4430713"/>
          <p14:tracePt t="57378" x="7948613" y="4443413"/>
          <p14:tracePt t="57398" x="7961313" y="4443413"/>
          <p14:tracePt t="57428" x="7961313" y="4454525"/>
          <p14:tracePt t="57448" x="7961313" y="4467225"/>
          <p14:tracePt t="57459" x="7974013" y="4467225"/>
          <p14:tracePt t="57495" x="7986713" y="4467225"/>
          <p14:tracePt t="57509" x="7986713" y="4479925"/>
          <p14:tracePt t="57559" x="7986713" y="4492625"/>
          <p14:tracePt t="57591" x="7999413" y="4492625"/>
          <p14:tracePt t="58264" x="7999413" y="4505325"/>
          <p14:tracePt t="60225" x="7935913" y="4505325"/>
          <p14:tracePt t="60238" x="7886700" y="4505325"/>
          <p14:tracePt t="60257" x="7710488" y="4505325"/>
          <p14:tracePt t="60281" x="7472363" y="4505325"/>
          <p14:tracePt t="60309" x="7410450" y="4505325"/>
          <p14:tracePt t="60310" x="7372350" y="4505325"/>
          <p14:tracePt t="60328" x="7348538" y="4505325"/>
          <p14:tracePt t="60337" x="7310438" y="4505325"/>
          <p14:tracePt t="60350" x="7259638" y="4505325"/>
          <p14:tracePt t="60370" x="7235825" y="4505325"/>
          <p14:tracePt t="60371" x="7197725" y="4505325"/>
          <p14:tracePt t="60380" x="7159625" y="4492625"/>
          <p14:tracePt t="60398" x="7123113" y="4492625"/>
          <p14:tracePt t="60399" x="7085013" y="4479925"/>
          <p14:tracePt t="60419" x="7021513" y="4479925"/>
          <p14:tracePt t="60429" x="7010400" y="4479925"/>
          <p14:tracePt t="60449" x="6972300" y="4467225"/>
          <p14:tracePt t="60460" x="6934200" y="4467225"/>
          <p14:tracePt t="60480" x="6884988" y="4454525"/>
          <p14:tracePt t="60490" x="6846888" y="4443413"/>
          <p14:tracePt t="60525" x="6734175" y="4405313"/>
          <p14:tracePt t="60529" x="6672263" y="4405313"/>
          <p14:tracePt t="60544" x="6621463" y="4392613"/>
          <p14:tracePt t="60552" x="6572250" y="4379913"/>
          <p14:tracePt t="60571" x="6421438" y="4354513"/>
          <p14:tracePt t="60591" x="6270625" y="4330700"/>
          <p14:tracePt t="60601" x="6183313" y="4318000"/>
          <p14:tracePt t="60622" x="6021388" y="4292600"/>
          <p14:tracePt t="60631" x="5957888" y="4279900"/>
          <p14:tracePt t="60667" x="5870575" y="4267200"/>
          <p14:tracePt t="60672" x="5770563" y="4241800"/>
          <p14:tracePt t="60682" x="5732463" y="4230688"/>
          <p14:tracePt t="60696" x="5683250" y="4217988"/>
          <p14:tracePt t="60712" x="5645150" y="4192588"/>
          <p14:tracePt t="60728" x="5583238" y="4179888"/>
          <p14:tracePt t="60744" x="5545138" y="4167188"/>
          <p14:tracePt t="60745" x="5519738" y="4141788"/>
          <p14:tracePt t="60754" x="5495925" y="4141788"/>
          <p14:tracePt t="60775" x="5419725" y="4129088"/>
          <p14:tracePt t="60816" x="5332413" y="4117975"/>
          <p14:tracePt t="61068" x="5319713" y="4117975"/>
          <p14:tracePt t="61086" x="5294313" y="4117975"/>
          <p14:tracePt t="61098" x="5257800" y="4129088"/>
          <p14:tracePt t="61117" x="5145088" y="4167188"/>
          <p14:tracePt t="61137" x="4994275" y="4167188"/>
          <p14:tracePt t="61148" x="4868863" y="4167188"/>
          <p14:tracePt t="61169" x="4706938" y="4167188"/>
          <p14:tracePt t="61170" x="4630738" y="4154488"/>
          <p14:tracePt t="61198" x="4543425" y="4141788"/>
          <p14:tracePt t="61199" x="4518025" y="4141788"/>
          <p14:tracePt t="61229" x="4456113" y="4141788"/>
          <p14:tracePt t="61229" x="4418013" y="4129088"/>
          <p14:tracePt t="61261" x="4343400" y="4117975"/>
          <p14:tracePt t="61283" x="4281488" y="4105275"/>
          <p14:tracePt t="61295" x="4243388" y="4092575"/>
          <p14:tracePt t="61301" x="4217988" y="4092575"/>
          <p14:tracePt t="61319" x="4156075" y="4079875"/>
          <p14:tracePt t="61340" x="4130675" y="4067175"/>
          <p14:tracePt t="61350" x="4105275" y="4067175"/>
          <p14:tracePt t="61370" x="4092575" y="4054475"/>
          <p14:tracePt t="61400" x="4068763" y="4054475"/>
          <p14:tracePt t="61431" x="4056063" y="4054475"/>
          <p14:tracePt t="61444" x="4043363" y="4054475"/>
          <p14:tracePt t="61461" x="4030663" y="4041775"/>
          <p14:tracePt t="61558" x="4017963" y="4041775"/>
          <p14:tracePt t="61559" x="4005263" y="4029075"/>
          <p14:tracePt t="61609" x="3992563" y="4017963"/>
          <p14:tracePt t="61700" x="3992563" y="4005263"/>
          <p14:tracePt t="61896" x="3992563" y="3992563"/>
          <p14:tracePt t="61991" x="3992563" y="3979863"/>
          <p14:tracePt t="62067" x="3992563" y="3967163"/>
          <p14:tracePt t="62099" x="3992563" y="3954463"/>
          <p14:tracePt t="62237" x="3992563" y="3941763"/>
          <p14:tracePt t="62432" x="4005263" y="3941763"/>
          <p14:tracePt t="62684" x="4005263" y="3954463"/>
          <p14:tracePt t="63290" x="4005263" y="3967163"/>
          <p14:tracePt t="63431" x="4017963" y="3967163"/>
          <p14:tracePt t="64152" x="3992563" y="3979863"/>
          <p14:tracePt t="64153" x="3968750" y="3979863"/>
          <p14:tracePt t="64161" x="3930650" y="3992563"/>
          <p14:tracePt t="64179" x="3892550" y="3992563"/>
          <p14:tracePt t="64200" x="3805238" y="4017963"/>
          <p14:tracePt t="64200" x="3767138" y="4054475"/>
          <p14:tracePt t="64231" x="3667125" y="4129088"/>
          <p14:tracePt t="64250" x="3617913" y="4167188"/>
          <p14:tracePt t="64310" x="3541713" y="4241800"/>
          <p14:tracePt t="64323" x="3517900" y="4254500"/>
          <p14:tracePt t="64333" x="3505200" y="4279900"/>
          <p14:tracePt t="64352" x="3454400" y="4330700"/>
          <p14:tracePt t="64375" x="3417888" y="4379913"/>
          <p14:tracePt t="64382" x="3405188" y="4392613"/>
          <p14:tracePt t="64454" x="3367088" y="4443413"/>
          <p14:tracePt t="64493" x="3354388" y="4443413"/>
          <p14:tracePt t="64516" x="3354388" y="4467225"/>
          <p14:tracePt t="64536" x="3354388" y="4505325"/>
          <p14:tracePt t="64555" x="3354388" y="4518025"/>
          <p14:tracePt t="64557" x="3354388" y="4530725"/>
          <p14:tracePt t="64579" x="3341688" y="4592638"/>
          <p14:tracePt t="64620" x="3341688" y="4643438"/>
          <p14:tracePt t="64621" x="3328988" y="4667250"/>
          <p14:tracePt t="64636" x="3328988" y="4679950"/>
          <p14:tracePt t="64678" x="3328988" y="4692650"/>
          <p14:tracePt t="64696" x="3328988" y="4705350"/>
          <p14:tracePt t="64726" x="3328988" y="4718050"/>
          <p14:tracePt t="64809" x="3328988" y="4730750"/>
          <p14:tracePt t="64810" x="3328988" y="4756150"/>
          <p14:tracePt t="64817" x="3341688" y="4756150"/>
          <p14:tracePt t="64849" x="3341688" y="4768850"/>
          <p14:tracePt t="65395" x="3354388" y="4768850"/>
        </p14:tracePtLst>
      </p14:laserTraceLst>
    </p:ext>
  </p:extLs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762DE-C03D-4170-A3DB-566ABB4D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334" y="243840"/>
            <a:ext cx="2516065" cy="647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78CF5-0629-44F7-92E3-F86FB252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069" y="1048702"/>
            <a:ext cx="4556765" cy="482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85F630-EFB4-4089-AEF4-5A003C5CCA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500" y="1923097"/>
            <a:ext cx="5663565" cy="872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639C6B-E347-4A07-857E-98E91DE062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8837" y="3109912"/>
            <a:ext cx="7934325" cy="597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E9F03-CA8E-4873-9672-DE1CB1F5274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15275" y="4211959"/>
            <a:ext cx="1091565" cy="597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7944A-8FBA-432A-80F4-77C0CCAA55E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89069" y="3778222"/>
            <a:ext cx="2937511" cy="1696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F20424-3428-4A38-84C3-6CC2F385CAC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1941" y="5725278"/>
            <a:ext cx="9439275" cy="872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8EF7A0-4DFB-4651-B759-1DEEA2D43B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5795" y="347240"/>
            <a:ext cx="3818175" cy="26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01"/>
    </mc:Choice>
    <mc:Fallback xmlns="">
      <p:transition spd="slow" advTm="89801"/>
    </mc:Fallback>
  </mc:AlternateContent>
  <p:extLst>
    <p:ext uri="{3A86A75C-4F4B-4683-9AE1-C65F6400EC91}">
      <p14:laserTraceLst xmlns:p14="http://schemas.microsoft.com/office/powerpoint/2010/main">
        <p14:tracePtLst>
          <p14:tracePt t="701" x="3328988" y="4756150"/>
          <p14:tracePt t="701" x="3317875" y="4718050"/>
          <p14:tracePt t="727" x="3292475" y="4692650"/>
          <p14:tracePt t="727" x="3279775" y="4656138"/>
          <p14:tracePt t="732" x="3254375" y="4579938"/>
          <p14:tracePt t="750" x="3228975" y="4530725"/>
          <p14:tracePt t="751" x="3216275" y="4418013"/>
          <p14:tracePt t="778" x="3216275" y="4192588"/>
          <p14:tracePt t="791" x="3267075" y="3905250"/>
          <p14:tracePt t="808" x="3341688" y="3741738"/>
          <p14:tracePt t="809" x="3392488" y="3629025"/>
          <p14:tracePt t="820" x="3441700" y="3529013"/>
          <p14:tracePt t="839" x="3530600" y="3378200"/>
          <p14:tracePt t="852" x="3567113" y="3316288"/>
          <p14:tracePt t="869" x="3643313" y="3203575"/>
          <p14:tracePt t="899" x="3717925" y="3078163"/>
          <p14:tracePt t="920" x="3756025" y="3016250"/>
          <p14:tracePt t="930" x="3779838" y="2978150"/>
          <p14:tracePt t="951" x="3830638" y="2916238"/>
          <p14:tracePt t="965" x="3867150" y="2852738"/>
          <p14:tracePt t="981" x="3892550" y="2816225"/>
          <p14:tracePt t="993" x="3917950" y="2790825"/>
          <p14:tracePt t="1184" x="3917950" y="2778125"/>
          <p14:tracePt t="1196" x="3930650" y="2765425"/>
          <p14:tracePt t="1213" x="3968750" y="2690813"/>
          <p14:tracePt t="1233" x="4117975" y="2540000"/>
          <p14:tracePt t="1271" x="4619625" y="2089150"/>
          <p14:tracePt t="1294" x="4806950" y="1952625"/>
          <p14:tracePt t="1304" x="4856163" y="1914525"/>
          <p14:tracePt t="1325" x="4932363" y="1876425"/>
          <p14:tracePt t="1337" x="4981575" y="1852613"/>
          <p14:tracePt t="1355" x="5045075" y="1827213"/>
          <p14:tracePt t="1367" x="5057775" y="1814513"/>
          <p14:tracePt t="1386" x="5094288" y="1789113"/>
          <p14:tracePt t="1406" x="5119688" y="1776413"/>
          <p14:tracePt t="1416" x="5132388" y="1765300"/>
          <p14:tracePt t="1481" x="5145088" y="1765300"/>
          <p14:tracePt t="1507" x="5145088" y="1752600"/>
          <p14:tracePt t="1537" x="5157788" y="1739900"/>
          <p14:tracePt t="1541" x="5170488" y="1739900"/>
          <p14:tracePt t="1558" x="5181600" y="1739900"/>
          <p14:tracePt t="1570" x="5194300" y="1714500"/>
          <p14:tracePt t="1651" x="5232400" y="1689100"/>
          <p14:tracePt t="1790" x="5245100" y="1689100"/>
          <p14:tracePt t="1952" x="5245100" y="1701800"/>
          <p14:tracePt t="2013" x="5245100" y="1714500"/>
          <p14:tracePt t="2043" x="5245100" y="1727200"/>
          <p14:tracePt t="2134" x="5245100" y="1739900"/>
          <p14:tracePt t="2163" x="5232400" y="1739900"/>
          <p14:tracePt t="5248" x="5219700" y="1739900"/>
          <p14:tracePt t="5859" x="5207000" y="1739900"/>
          <p14:tracePt t="6155" x="5207000" y="1752600"/>
          <p14:tracePt t="6493" x="5194300" y="1752600"/>
          <p14:tracePt t="6512" x="5132388" y="1765300"/>
          <p14:tracePt t="6523" x="5094288" y="1789113"/>
          <p14:tracePt t="6542" x="4945063" y="1839913"/>
          <p14:tracePt t="6554" x="4756150" y="1901825"/>
          <p14:tracePt t="6572" x="4668838" y="1939925"/>
          <p14:tracePt t="6593" x="4543425" y="1978025"/>
          <p14:tracePt t="6603" x="4494213" y="1989138"/>
          <p14:tracePt t="6604" x="4468813" y="2001838"/>
          <p14:tracePt t="6624" x="4418013" y="2014538"/>
          <p14:tracePt t="6634" x="4394200" y="2014538"/>
          <p14:tracePt t="6653" x="4318000" y="2039938"/>
          <p14:tracePt t="6664" x="4281488" y="2052638"/>
          <p14:tracePt t="6707" x="4081463" y="2089150"/>
          <p14:tracePt t="6715" x="4056063" y="2089150"/>
          <p14:tracePt t="6731" x="4017963" y="2101850"/>
          <p14:tracePt t="6745" x="3968750" y="2114550"/>
          <p14:tracePt t="6765" x="3905250" y="2114550"/>
          <p14:tracePt t="6775" x="3892550" y="2127250"/>
          <p14:tracePt t="6796" x="3843338" y="2139950"/>
          <p14:tracePt t="6806" x="3805238" y="2152650"/>
          <p14:tracePt t="6825" x="3756025" y="2152650"/>
          <p14:tracePt t="6835" x="3730625" y="2165350"/>
          <p14:tracePt t="6891" x="3592513" y="2190750"/>
          <p14:tracePt t="6917" x="3530600" y="2201863"/>
          <p14:tracePt t="6936" x="3479800" y="2201863"/>
          <p14:tracePt t="6947" x="3454400" y="2214563"/>
          <p14:tracePt t="6967" x="3405188" y="2214563"/>
          <p14:tracePt t="6980" x="3367088" y="2214563"/>
          <p14:tracePt t="6997" x="3354388" y="2214563"/>
          <p14:tracePt t="7008" x="3328988" y="2214563"/>
          <p14:tracePt t="7029" x="3317875" y="2214563"/>
          <p14:tracePt t="7033" x="3305175" y="2214563"/>
          <p14:tracePt t="7070" x="3292475" y="2214563"/>
          <p14:tracePt t="7108" x="3279775" y="2214563"/>
          <p14:tracePt t="7172" x="3267075" y="2214563"/>
          <p14:tracePt t="7212" x="3267075" y="2201863"/>
          <p14:tracePt t="7972" x="3279775" y="2201863"/>
          <p14:tracePt t="8008" x="3292475" y="2201863"/>
          <p14:tracePt t="8058" x="3305175" y="2214563"/>
          <p14:tracePt t="8088" x="3317875" y="2214563"/>
          <p14:tracePt t="8118" x="3328988" y="2214563"/>
          <p14:tracePt t="8139" x="3341688" y="2227263"/>
          <p14:tracePt t="8169" x="3354388" y="2227263"/>
          <p14:tracePt t="8181" x="3367088" y="2239963"/>
          <p14:tracePt t="8199" x="3379788" y="2239963"/>
          <p14:tracePt t="8213" x="3392488" y="2239963"/>
          <p14:tracePt t="8230" x="3405188" y="2239963"/>
          <p14:tracePt t="8243" x="3405188" y="2252663"/>
          <p14:tracePt t="8263" x="3417888" y="2265363"/>
          <p14:tracePt t="8304" x="3429000" y="2265363"/>
          <p14:tracePt t="8323" x="3429000" y="2278063"/>
          <p14:tracePt t="8373" x="3441700" y="2278063"/>
          <p14:tracePt t="8429" x="3454400" y="2290763"/>
          <p14:tracePt t="8550" x="3467100" y="2303463"/>
          <p14:tracePt t="8587" x="3467100" y="2314575"/>
          <p14:tracePt t="9382" x="3467100" y="2327275"/>
          <p14:tracePt t="9555" x="3479800" y="2327275"/>
          <p14:tracePt t="11670" x="3492500" y="2327275"/>
          <p14:tracePt t="12214" x="3505200" y="2327275"/>
          <p14:tracePt t="15749" x="3467100" y="2339975"/>
          <p14:tracePt t="15758" x="3454400" y="2352675"/>
          <p14:tracePt t="15776" x="3392488" y="2390775"/>
          <p14:tracePt t="15788" x="3328988" y="2403475"/>
          <p14:tracePt t="15806" x="3267075" y="2452688"/>
          <p14:tracePt t="15876" x="3116263" y="2552700"/>
          <p14:tracePt t="15888" x="3079750" y="2565400"/>
          <p14:tracePt t="15907" x="3028950" y="2616200"/>
          <p14:tracePt t="15917" x="3003550" y="2627313"/>
          <p14:tracePt t="15930" x="2979738" y="2652713"/>
          <p14:tracePt t="15948" x="2941638" y="2678113"/>
          <p14:tracePt t="15968" x="2928938" y="2690813"/>
          <p14:tracePt t="15979" x="2928938" y="2703513"/>
          <p14:tracePt t="16016" x="2841625" y="2752725"/>
          <p14:tracePt t="16032" x="2790825" y="2790825"/>
          <p14:tracePt t="16063" x="2741613" y="2828925"/>
          <p14:tracePt t="16071" x="2716213" y="2840038"/>
          <p14:tracePt t="16089" x="2690813" y="2852738"/>
          <p14:tracePt t="16103" x="2690813" y="2865438"/>
          <p14:tracePt t="16124" x="2678113" y="2878138"/>
          <p14:tracePt t="16140" x="2678113" y="2890838"/>
          <p14:tracePt t="16170" x="2667000" y="2890838"/>
          <p14:tracePt t="16312" x="2667000" y="2878138"/>
          <p14:tracePt t="16449" x="2667000" y="2865438"/>
          <p14:tracePt t="16522" x="2678113" y="2865438"/>
          <p14:tracePt t="21025" x="2690813" y="2865438"/>
          <p14:tracePt t="21092" x="2703513" y="2865438"/>
          <p14:tracePt t="21105" x="2716213" y="2852738"/>
          <p14:tracePt t="21117" x="2728913" y="2852738"/>
          <p14:tracePt t="21141" x="2767013" y="2840038"/>
          <p14:tracePt t="21155" x="2867025" y="2816225"/>
          <p14:tracePt t="21165" x="2928938" y="2803525"/>
          <p14:tracePt t="21185" x="3003550" y="2790825"/>
          <p14:tracePt t="21196" x="3041650" y="2778125"/>
          <p14:tracePt t="21215" x="3079750" y="2765425"/>
          <p14:tracePt t="21226" x="3103563" y="2765425"/>
          <p14:tracePt t="21247" x="3154363" y="2752725"/>
          <p14:tracePt t="21259" x="3192463" y="2752725"/>
          <p14:tracePt t="21299" x="3367088" y="2716213"/>
          <p14:tracePt t="21306" x="3417888" y="2716213"/>
          <p14:tracePt t="21329" x="3492500" y="2716213"/>
          <p14:tracePt t="21337" x="3517900" y="2703513"/>
          <p14:tracePt t="21357" x="3554413" y="2690813"/>
          <p14:tracePt t="21368" x="3579813" y="2690813"/>
          <p14:tracePt t="21388" x="3617913" y="2690813"/>
          <p14:tracePt t="21400" x="3630613" y="2690813"/>
          <p14:tracePt t="21419" x="3692525" y="2690813"/>
          <p14:tracePt t="21422" x="3717925" y="2690813"/>
          <p14:tracePt t="21474" x="3830638" y="2690813"/>
          <p14:tracePt t="21475" x="3856038" y="2678113"/>
          <p14:tracePt t="21481" x="3879850" y="2678113"/>
          <p14:tracePt t="21498" x="3892550" y="2678113"/>
          <p14:tracePt t="21508" x="3905250" y="2678113"/>
          <p14:tracePt t="21529" x="3956050" y="2678113"/>
          <p14:tracePt t="21530" x="3968750" y="2665413"/>
          <p14:tracePt t="21540" x="3992563" y="2665413"/>
          <p14:tracePt t="21560" x="4043363" y="2665413"/>
          <p14:tracePt t="21571" x="4081463" y="2652713"/>
          <p14:tracePt t="21608" x="4130675" y="2652713"/>
          <p14:tracePt t="21610" x="4168775" y="2652713"/>
          <p14:tracePt t="21620" x="4181475" y="2652713"/>
          <p14:tracePt t="21640" x="4192588" y="2652713"/>
          <p14:tracePt t="21671" x="4205288" y="2652713"/>
          <p14:tracePt t="22033" x="4305300" y="2652713"/>
          <p14:tracePt t="22046" x="4318000" y="2652713"/>
          <p14:tracePt t="22054" x="4330700" y="2652713"/>
          <p14:tracePt t="22075" x="4368800" y="2652713"/>
          <p14:tracePt t="22086" x="4381500" y="2652713"/>
          <p14:tracePt t="22105" x="4406900" y="2652713"/>
          <p14:tracePt t="22117" x="4418013" y="2652713"/>
          <p14:tracePt t="22136" x="4430713" y="2665413"/>
          <p14:tracePt t="22217" x="4443413" y="2665413"/>
          <p14:tracePt t="22512" x="4456113" y="2665413"/>
          <p14:tracePt t="22712" x="4468813" y="2665413"/>
          <p14:tracePt t="23653" x="4468813" y="2640013"/>
          <p14:tracePt t="23675" x="4468813" y="2590800"/>
          <p14:tracePt t="23683" x="4468813" y="2565400"/>
          <p14:tracePt t="23695" x="4456113" y="2527300"/>
          <p14:tracePt t="23714" x="4430713" y="2465388"/>
          <p14:tracePt t="23734" x="4406900" y="2414588"/>
          <p14:tracePt t="23746" x="4406900" y="2403475"/>
          <p14:tracePt t="23774" x="4381500" y="2365375"/>
          <p14:tracePt t="23819" x="4343400" y="2365375"/>
          <p14:tracePt t="23821" x="4330700" y="2365375"/>
          <p14:tracePt t="23855" x="4318000" y="2352675"/>
          <p14:tracePt t="23867" x="4305300" y="2339975"/>
          <p14:tracePt t="23885" x="4294188" y="2339975"/>
          <p14:tracePt t="23911" x="4268788" y="2327275"/>
          <p14:tracePt t="23972" x="4205288" y="2314575"/>
          <p14:tracePt t="23996" x="4181475" y="2303463"/>
          <p14:tracePt t="24008" x="4130675" y="2290763"/>
          <p14:tracePt t="24027" x="4105275" y="2290763"/>
          <p14:tracePt t="24039" x="4081463" y="2290763"/>
          <p14:tracePt t="24057" x="4056063" y="2278063"/>
          <p14:tracePt t="24082" x="4030663" y="2278063"/>
          <p14:tracePt t="24112" x="4017963" y="2278063"/>
          <p14:tracePt t="24199" x="4017963" y="2265363"/>
          <p14:tracePt t="24279" x="4017963" y="2252663"/>
          <p14:tracePt t="24339" x="4017963" y="2239963"/>
          <p14:tracePt t="24370" x="4017963" y="2227263"/>
          <p14:tracePt t="24382" x="4030663" y="2227263"/>
          <p14:tracePt t="24401" x="4043363" y="2227263"/>
          <p14:tracePt t="24421" x="4056063" y="2214563"/>
          <p14:tracePt t="24432" x="4068763" y="2214563"/>
          <p14:tracePt t="24451" x="4081463" y="2214563"/>
          <p14:tracePt t="24465" x="4092575" y="2214563"/>
          <p14:tracePt t="24483" x="4105275" y="2214563"/>
          <p14:tracePt t="24512" x="4130675" y="2214563"/>
          <p14:tracePt t="24524" x="4143375" y="2214563"/>
          <p14:tracePt t="24542" x="4156075" y="2214563"/>
          <p14:tracePt t="24572" x="4168775" y="2227263"/>
          <p14:tracePt t="24593" x="4192588" y="2239963"/>
          <p14:tracePt t="24623" x="4205288" y="2252663"/>
          <p14:tracePt t="24633" x="4205288" y="2265363"/>
          <p14:tracePt t="24658" x="4217988" y="2278063"/>
          <p14:tracePt t="24684" x="4230688" y="2303463"/>
          <p14:tracePt t="24717" x="4243388" y="2339975"/>
          <p14:tracePt t="24726" x="4243388" y="2352675"/>
          <p14:tracePt t="24747" x="4243388" y="2365375"/>
          <p14:tracePt t="24764" x="4243388" y="2403475"/>
          <p14:tracePt t="24785" x="4243388" y="2439988"/>
          <p14:tracePt t="24798" x="4230688" y="2465388"/>
          <p14:tracePt t="24799" x="4217988" y="2503488"/>
          <p14:tracePt t="24825" x="4192588" y="2565400"/>
          <p14:tracePt t="24843" x="4168775" y="2616200"/>
          <p14:tracePt t="24855" x="4156075" y="2640013"/>
          <p14:tracePt t="24867" x="4105275" y="2678113"/>
          <p14:tracePt t="24888" x="4043363" y="2728913"/>
          <p14:tracePt t="24898" x="4017963" y="2752725"/>
          <p14:tracePt t="24916" x="3930650" y="2828925"/>
          <p14:tracePt t="24937" x="3879850" y="2878138"/>
          <p14:tracePt t="24947" x="3843338" y="2890838"/>
          <p14:tracePt t="24968" x="3805238" y="2916238"/>
          <p14:tracePt t="24978" x="3779838" y="2928938"/>
          <p14:tracePt t="24997" x="3756025" y="2952750"/>
          <p14:tracePt t="25008" x="3717925" y="2965450"/>
          <p14:tracePt t="25048" x="3605213" y="3041650"/>
          <p14:tracePt t="25057" x="3579813" y="3065463"/>
          <p14:tracePt t="25080" x="3530600" y="3090863"/>
          <p14:tracePt t="25094" x="3530600" y="3103563"/>
          <p14:tracePt t="25095" x="3517900" y="3103563"/>
          <p14:tracePt t="25108" x="3517900" y="3116263"/>
          <p14:tracePt t="25118" x="3505200" y="3116263"/>
          <p14:tracePt t="25138" x="3505200" y="3128963"/>
          <p14:tracePt t="25149" x="3492500" y="3128963"/>
          <p14:tracePt t="25171" x="3479800" y="3141663"/>
          <p14:tracePt t="25184" x="3479800" y="3154363"/>
          <p14:tracePt t="25228" x="3467100" y="3165475"/>
          <p14:tracePt t="25249" x="3454400" y="3178175"/>
          <p14:tracePt t="25289" x="3454400" y="3190875"/>
          <p14:tracePt t="25320" x="3454400" y="3203575"/>
          <p14:tracePt t="25393" x="3454400" y="3216275"/>
          <p14:tracePt t="25401" x="3454400" y="3228975"/>
          <p14:tracePt t="25482" x="3454400" y="3241675"/>
          <p14:tracePt t="27411" x="3467100" y="3241675"/>
          <p14:tracePt t="27434" x="3505200" y="3241675"/>
          <p14:tracePt t="27435" x="3541713" y="3241675"/>
          <p14:tracePt t="27449" x="3567113" y="3241675"/>
          <p14:tracePt t="27474" x="3630613" y="3228975"/>
          <p14:tracePt t="27495" x="3667125" y="3216275"/>
          <p14:tracePt t="27514" x="3705225" y="3216275"/>
          <p14:tracePt t="27524" x="3730625" y="3203575"/>
          <p14:tracePt t="27599" x="3968750" y="3165475"/>
          <p14:tracePt t="27605" x="4005263" y="3154363"/>
          <p14:tracePt t="27617" x="4043363" y="3154363"/>
          <p14:tracePt t="27636" x="4105275" y="3154363"/>
          <p14:tracePt t="27655" x="4181475" y="3154363"/>
          <p14:tracePt t="27666" x="4217988" y="3154363"/>
          <p14:tracePt t="27686" x="4268788" y="3154363"/>
          <p14:tracePt t="27696" x="4294188" y="3141663"/>
          <p14:tracePt t="27747" x="4356100" y="3141663"/>
          <p14:tracePt t="27778" x="4381500" y="3141663"/>
          <p14:tracePt t="27790" x="4406900" y="3141663"/>
          <p14:tracePt t="27808" x="4430713" y="3141663"/>
          <p14:tracePt t="27820" x="4456113" y="3141663"/>
          <p14:tracePt t="27821" x="4494213" y="3141663"/>
          <p14:tracePt t="27838" x="4518025" y="3154363"/>
          <p14:tracePt t="27858" x="4581525" y="3165475"/>
          <p14:tracePt t="27869" x="4619625" y="3165475"/>
          <p14:tracePt t="27918" x="4630738" y="3165475"/>
          <p14:tracePt t="27922" x="4694238" y="3178175"/>
          <p14:tracePt t="27932" x="4706938" y="3190875"/>
          <p14:tracePt t="27949" x="4743450" y="3203575"/>
          <p14:tracePt t="27963" x="4756150" y="3203575"/>
          <p14:tracePt t="27984" x="4794250" y="3216275"/>
          <p14:tracePt t="27992" x="4806950" y="3228975"/>
          <p14:tracePt t="28011" x="4843463" y="3254375"/>
          <p14:tracePt t="28031" x="4868863" y="3290888"/>
          <p14:tracePt t="28041" x="4894263" y="3303588"/>
          <p14:tracePt t="28116" x="4968875" y="3390900"/>
          <p14:tracePt t="28118" x="4968875" y="3403600"/>
          <p14:tracePt t="28151" x="4981575" y="3416300"/>
          <p14:tracePt t="28164" x="4994275" y="3416300"/>
          <p14:tracePt t="28186" x="4994275" y="3429000"/>
          <p14:tracePt t="28202" x="4994275" y="3441700"/>
          <p14:tracePt t="28213" x="5006975" y="3441700"/>
          <p14:tracePt t="28262" x="5006975" y="3454400"/>
          <p14:tracePt t="28305" x="5006975" y="3467100"/>
          <p14:tracePt t="28387" x="5006975" y="3479800"/>
          <p14:tracePt t="28404" x="5019675" y="3479800"/>
          <p14:tracePt t="29336" x="5006975" y="3479800"/>
          <p14:tracePt t="29356" x="4968875" y="3441700"/>
          <p14:tracePt t="29381" x="4932363" y="3378200"/>
          <p14:tracePt t="29382" x="4919663" y="3354388"/>
          <p14:tracePt t="29401" x="4868863" y="3278188"/>
          <p14:tracePt t="29416" x="4843463" y="3254375"/>
          <p14:tracePt t="29436" x="4806950" y="3203575"/>
          <p14:tracePt t="29446" x="4794250" y="3165475"/>
          <p14:tracePt t="29467" x="4743450" y="3128963"/>
          <p14:tracePt t="29477" x="4719638" y="3090863"/>
          <p14:tracePt t="29497" x="4656138" y="3028950"/>
          <p14:tracePt t="29508" x="4581525" y="2941638"/>
          <p14:tracePt t="29528" x="4530725" y="2878138"/>
          <p14:tracePt t="29540" x="4494213" y="2840038"/>
          <p14:tracePt t="29558" x="4468813" y="2816225"/>
          <p14:tracePt t="29559" x="4443413" y="2790825"/>
          <p14:tracePt t="29571" x="4418013" y="2765425"/>
          <p14:tracePt t="29588" x="4381500" y="2728913"/>
          <p14:tracePt t="29617" x="4330700" y="2665413"/>
          <p14:tracePt t="29639" x="4305300" y="2627313"/>
          <p14:tracePt t="29654" x="4281488" y="2603500"/>
          <p14:tracePt t="29669" x="4268788" y="2590800"/>
          <p14:tracePt t="29680" x="4256088" y="2565400"/>
          <p14:tracePt t="29700" x="4243388" y="2552700"/>
          <p14:tracePt t="29713" x="4230688" y="2540000"/>
          <p14:tracePt t="29731" x="4217988" y="2503488"/>
          <p14:tracePt t="29742" x="4205288" y="2490788"/>
          <p14:tracePt t="29816" x="4117975" y="2427288"/>
          <p14:tracePt t="29841" x="4105275" y="2414588"/>
          <p14:tracePt t="29871" x="4092575" y="2403475"/>
          <p14:tracePt t="29884" x="4081463" y="2403475"/>
          <p14:tracePt t="29901" x="4081463" y="2390775"/>
          <p14:tracePt t="29938" x="4056063" y="2378075"/>
          <p14:tracePt t="29952" x="4043363" y="2365375"/>
          <p14:tracePt t="29953" x="4030663" y="2365375"/>
          <p14:tracePt t="29984" x="4005263" y="2339975"/>
          <p14:tracePt t="29994" x="3992563" y="2327275"/>
          <p14:tracePt t="30013" x="3956050" y="2303463"/>
          <p14:tracePt t="30023" x="3943350" y="2290763"/>
          <p14:tracePt t="30044" x="3930650" y="2278063"/>
          <p14:tracePt t="30056" x="3917950" y="2278063"/>
          <p14:tracePt t="30075" x="3917950" y="2265363"/>
          <p14:tracePt t="30085" x="3905250" y="2265363"/>
          <p14:tracePt t="30154" x="3905250" y="2252663"/>
          <p14:tracePt t="30184" x="3892550" y="2252663"/>
          <p14:tracePt t="30215" x="3892550" y="2239963"/>
          <p14:tracePt t="30300" x="3879850" y="2239963"/>
          <p14:tracePt t="30328" x="3879850" y="2227263"/>
          <p14:tracePt t="30386" x="3879850" y="2214563"/>
          <p14:tracePt t="30418" x="3905250" y="2214563"/>
          <p14:tracePt t="30472" x="4030663" y="2214563"/>
          <p14:tracePt t="30479" x="4056063" y="2214563"/>
          <p14:tracePt t="30497" x="4117975" y="2239963"/>
          <p14:tracePt t="30507" x="4143375" y="2239963"/>
          <p14:tracePt t="30527" x="4205288" y="2278063"/>
          <p14:tracePt t="30553" x="4256088" y="2327275"/>
          <p14:tracePt t="30559" x="4294188" y="2352675"/>
          <p14:tracePt t="30570" x="4318000" y="2390775"/>
          <p14:tracePt t="30588" x="4356100" y="2439988"/>
          <p14:tracePt t="30626" x="4430713" y="2565400"/>
          <p14:tracePt t="30639" x="4456113" y="2590800"/>
          <p14:tracePt t="30649" x="4468813" y="2640013"/>
          <p14:tracePt t="30696" x="4530725" y="2778125"/>
          <p14:tracePt t="30712" x="4530725" y="2790825"/>
          <p14:tracePt t="30713" x="4530725" y="2803525"/>
          <p14:tracePt t="30733" x="4543425" y="2816225"/>
          <p14:tracePt t="30761" x="4543425" y="2828925"/>
          <p14:tracePt t="30781" x="4543425" y="2840038"/>
          <p14:tracePt t="30837" x="4556125" y="2852738"/>
          <p14:tracePt t="30882" x="4556125" y="2865438"/>
          <p14:tracePt t="30932" x="4556125" y="2878138"/>
          <p14:tracePt t="30982" x="4556125" y="2890838"/>
          <p14:tracePt t="31099" x="4568825" y="2890838"/>
          <p14:tracePt t="31387" x="4581525" y="2890838"/>
          <p14:tracePt t="31399" x="4619625" y="2890838"/>
          <p14:tracePt t="31400" x="4656138" y="2890838"/>
          <p14:tracePt t="31418" x="4756150" y="2903538"/>
          <p14:tracePt t="31431" x="4832350" y="2916238"/>
          <p14:tracePt t="31448" x="4956175" y="2941638"/>
          <p14:tracePt t="31478" x="5119688" y="2990850"/>
          <p14:tracePt t="31506" x="5270500" y="3041650"/>
          <p14:tracePt t="31532" x="5345113" y="3054350"/>
          <p14:tracePt t="31545" x="5383213" y="3065463"/>
          <p14:tracePt t="31546" x="5419725" y="3065463"/>
          <p14:tracePt t="31559" x="5457825" y="3078163"/>
          <p14:tracePt t="31571" x="5483225" y="3090863"/>
          <p14:tracePt t="31590" x="5507038" y="3090863"/>
          <p14:tracePt t="31609" x="5532438" y="3090863"/>
          <p14:tracePt t="31620" x="5545138" y="3090863"/>
          <p14:tracePt t="31640" x="5557838" y="3090863"/>
          <p14:tracePt t="31701" x="5557838" y="3103563"/>
          <p14:tracePt t="31702" x="5570538" y="3103563"/>
          <p14:tracePt t="31823" x="5570538" y="3116263"/>
          <p14:tracePt t="32178" x="5619750" y="3116263"/>
          <p14:tracePt t="32179" x="5695950" y="3116263"/>
          <p14:tracePt t="32197" x="5770563" y="3116263"/>
          <p14:tracePt t="32217" x="5845175" y="3116263"/>
          <p14:tracePt t="32227" x="5883275" y="3116263"/>
          <p14:tracePt t="32248" x="5957888" y="3128963"/>
          <p14:tracePt t="32258" x="6008688" y="3141663"/>
          <p14:tracePt t="32279" x="6083300" y="3154363"/>
          <p14:tracePt t="32289" x="6108700" y="3165475"/>
          <p14:tracePt t="32308" x="6170613" y="3190875"/>
          <p14:tracePt t="32321" x="6196013" y="3190875"/>
          <p14:tracePt t="32344" x="6270625" y="3216275"/>
          <p14:tracePt t="32364" x="6334125" y="3228975"/>
          <p14:tracePt t="32389" x="6370638" y="3254375"/>
          <p14:tracePt t="32399" x="6383338" y="3254375"/>
          <p14:tracePt t="32419" x="6421438" y="3278188"/>
          <p14:tracePt t="32429" x="6434138" y="3278188"/>
          <p14:tracePt t="32453" x="6459538" y="3290888"/>
          <p14:tracePt t="32492" x="6483350" y="3303588"/>
          <p14:tracePt t="32510" x="6496050" y="3303588"/>
          <p14:tracePt t="32530" x="6572250" y="3328988"/>
          <p14:tracePt t="32561" x="6646863" y="3354388"/>
          <p14:tracePt t="32599" x="6696075" y="3378200"/>
          <p14:tracePt t="32611" x="6708775" y="3378200"/>
          <p14:tracePt t="32613" x="6734175" y="3390900"/>
          <p14:tracePt t="32621" x="6759575" y="3403600"/>
          <p14:tracePt t="32635" x="6797675" y="3403600"/>
          <p14:tracePt t="32652" x="6821488" y="3429000"/>
          <p14:tracePt t="32673" x="6846888" y="3429000"/>
          <p14:tracePt t="32682" x="6859588" y="3429000"/>
          <p14:tracePt t="32702" x="6859588" y="3441700"/>
          <p14:tracePt t="32737" x="6872288" y="3441700"/>
          <p14:tracePt t="33107" x="6872288" y="3429000"/>
          <p14:tracePt t="33108" x="6859588" y="3403600"/>
          <p14:tracePt t="33118" x="6846888" y="3378200"/>
          <p14:tracePt t="33136" x="6808788" y="3341688"/>
          <p14:tracePt t="33149" x="6797675" y="3316288"/>
          <p14:tracePt t="33208" x="6646863" y="3165475"/>
          <p14:tracePt t="33218" x="6621463" y="3154363"/>
          <p14:tracePt t="33229" x="6572250" y="3128963"/>
          <p14:tracePt t="33248" x="6508750" y="3090863"/>
          <p14:tracePt t="33258" x="6446838" y="3065463"/>
          <p14:tracePt t="33282" x="6221413" y="3016250"/>
          <p14:tracePt t="33373" x="5619750" y="2852738"/>
          <p14:tracePt t="33390" x="5545138" y="2828925"/>
          <p14:tracePt t="33400" x="5507038" y="2803525"/>
          <p14:tracePt t="33420" x="5445125" y="2790825"/>
          <p14:tracePt t="33438" x="5419725" y="2778125"/>
          <p14:tracePt t="33451" x="5357813" y="2752725"/>
          <p14:tracePt t="33463" x="5345113" y="2740025"/>
          <p14:tracePt t="33482" x="5294313" y="2728913"/>
          <p14:tracePt t="33495" x="5281613" y="2716213"/>
          <p14:tracePt t="33513" x="5245100" y="2703513"/>
          <p14:tracePt t="33524" x="5232400" y="2703513"/>
          <p14:tracePt t="33571" x="5145088" y="2678113"/>
          <p14:tracePt t="33588" x="5119688" y="2678113"/>
          <p14:tracePt t="33603" x="5094288" y="2678113"/>
          <p14:tracePt t="33623" x="5081588" y="2678113"/>
          <p14:tracePt t="33633" x="5068888" y="2678113"/>
          <p14:tracePt t="33653" x="5057775" y="2678113"/>
          <p14:tracePt t="33684" x="5045075" y="2678113"/>
          <p14:tracePt t="33749" x="5032375" y="2678113"/>
          <p14:tracePt t="33856" x="5019675" y="2678113"/>
          <p14:tracePt t="33886" x="5019675" y="2690813"/>
          <p14:tracePt t="33920" x="4994275" y="2690813"/>
          <p14:tracePt t="33937" x="4968875" y="2703513"/>
          <p14:tracePt t="33947" x="4956175" y="2703513"/>
          <p14:tracePt t="33988" x="4894263" y="2728913"/>
          <p14:tracePt t="33997" x="4881563" y="2728913"/>
          <p14:tracePt t="34028" x="4868863" y="2728913"/>
          <p14:tracePt t="34058" x="4856163" y="2728913"/>
          <p14:tracePt t="34138" x="4843463" y="2728913"/>
          <p14:tracePt t="34285" x="4881563" y="2716213"/>
          <p14:tracePt t="34290" x="4906963" y="2703513"/>
          <p14:tracePt t="34311" x="5019675" y="2690813"/>
          <p14:tracePt t="34320" x="5106988" y="2665413"/>
          <p14:tracePt t="34341" x="5245100" y="2652713"/>
          <p14:tracePt t="34351" x="5307013" y="2652713"/>
          <p14:tracePt t="34371" x="5419725" y="2652713"/>
          <p14:tracePt t="34383" x="5457825" y="2652713"/>
          <p14:tracePt t="34402" x="5532438" y="2652713"/>
          <p14:tracePt t="34413" x="5583238" y="2652713"/>
          <p14:tracePt t="34432" x="5670550" y="2652713"/>
          <p14:tracePt t="34452" x="5757863" y="2652713"/>
          <p14:tracePt t="34469" x="5832475" y="2652713"/>
          <p14:tracePt t="34482" x="5870575" y="2665413"/>
          <p14:tracePt t="34494" x="5895975" y="2678113"/>
          <p14:tracePt t="34497" x="5932488" y="2690813"/>
          <p14:tracePt t="34512" x="5957888" y="2690813"/>
          <p14:tracePt t="34525" x="6008688" y="2703513"/>
          <p14:tracePt t="34544" x="6070600" y="2728913"/>
          <p14:tracePt t="34555" x="6121400" y="2752725"/>
          <p14:tracePt t="34573" x="6146800" y="2765425"/>
          <p14:tracePt t="34586" x="6183313" y="2790825"/>
          <p14:tracePt t="34604" x="6208713" y="2803525"/>
          <p14:tracePt t="34624" x="6259513" y="2840038"/>
          <p14:tracePt t="34625" x="6283325" y="2865438"/>
          <p14:tracePt t="34665" x="6383338" y="2916238"/>
          <p14:tracePt t="34666" x="6396038" y="2928938"/>
          <p14:tracePt t="34684" x="6459538" y="2952750"/>
          <p14:tracePt t="34696" x="6483350" y="2965450"/>
          <p14:tracePt t="34715" x="6534150" y="2990850"/>
          <p14:tracePt t="34744" x="6559550" y="3016250"/>
          <p14:tracePt t="34745" x="6621463" y="3054350"/>
          <p14:tracePt t="34765" x="6696075" y="3090863"/>
          <p14:tracePt t="34794" x="6746875" y="3116263"/>
          <p14:tracePt t="34795" x="6772275" y="3128963"/>
          <p14:tracePt t="34805" x="6797675" y="3128963"/>
          <p14:tracePt t="34825" x="6821488" y="3154363"/>
          <p14:tracePt t="34856" x="6834188" y="3165475"/>
          <p14:tracePt t="34886" x="6859588" y="3190875"/>
          <p14:tracePt t="34903" x="6872288" y="3203575"/>
          <p14:tracePt t="34936" x="6884988" y="3203575"/>
          <p14:tracePt t="34947" x="6897688" y="3203575"/>
          <p14:tracePt t="34967" x="6897688" y="3216275"/>
          <p14:tracePt t="35015" x="6910388" y="3216275"/>
          <p14:tracePt t="35444" x="6934200" y="3216275"/>
          <p14:tracePt t="35453" x="6959600" y="3216275"/>
          <p14:tracePt t="35472" x="7021513" y="3216275"/>
          <p14:tracePt t="35483" x="7059613" y="3216275"/>
          <p14:tracePt t="35484" x="7097713" y="3216275"/>
          <p14:tracePt t="35513" x="7185025" y="3216275"/>
          <p14:tracePt t="35544" x="7285038" y="3228975"/>
          <p14:tracePt t="35555" x="7323138" y="3241675"/>
          <p14:tracePt t="35573" x="7372350" y="3254375"/>
          <p14:tracePt t="35586" x="7397750" y="3254375"/>
          <p14:tracePt t="35612" x="7472363" y="3267075"/>
          <p14:tracePt t="35624" x="7485063" y="3267075"/>
          <p14:tracePt t="35653" x="7523163" y="3290888"/>
          <p14:tracePt t="35654" x="7535863" y="3290888"/>
          <p14:tracePt t="35664" x="7561263" y="3290888"/>
          <p14:tracePt t="35685" x="7597775" y="3303588"/>
          <p14:tracePt t="35695" x="7635875" y="3303588"/>
          <p14:tracePt t="35715" x="7723188" y="3316288"/>
          <p14:tracePt t="35740" x="7797800" y="3316288"/>
          <p14:tracePt t="35741" x="7835900" y="3328988"/>
          <p14:tracePt t="35763" x="7886700" y="3341688"/>
          <p14:tracePt t="35781" x="7910513" y="3354388"/>
          <p14:tracePt t="35796" x="7923213" y="3354388"/>
          <p14:tracePt t="35806" x="7935913" y="3354388"/>
          <p14:tracePt t="35829" x="7986713" y="3354388"/>
          <p14:tracePt t="35831" x="8010525" y="3367088"/>
          <p14:tracePt t="35857" x="8086725" y="3390900"/>
          <p14:tracePt t="35867" x="8110538" y="3390900"/>
          <p14:tracePt t="35887" x="8186738" y="3416300"/>
          <p14:tracePt t="35900" x="8248650" y="3429000"/>
          <p14:tracePt t="35936" x="8312150" y="3441700"/>
          <p14:tracePt t="35948" x="8335963" y="3441700"/>
          <p14:tracePt t="35972" x="8348663" y="3441700"/>
          <p14:tracePt t="35980" x="8361363" y="3441700"/>
          <p14:tracePt t="35998" x="8374063" y="3441700"/>
          <p14:tracePt t="36008" x="8386763" y="3441700"/>
          <p14:tracePt t="36029" x="8399463" y="3441700"/>
          <p14:tracePt t="36061" x="8412163" y="3441700"/>
          <p14:tracePt t="36092" x="8424863" y="3441700"/>
          <p14:tracePt t="36170" x="8435975" y="3441700"/>
          <p14:tracePt t="37158" x="8412163" y="3441700"/>
          <p14:tracePt t="37180" x="8399463" y="3429000"/>
          <p14:tracePt t="37200" x="8361363" y="3367088"/>
          <p14:tracePt t="37213" x="8324850" y="3316288"/>
          <p14:tracePt t="37230" x="8324850" y="3290888"/>
          <p14:tracePt t="37243" x="8286750" y="3254375"/>
          <p14:tracePt t="37261" x="8261350" y="3228975"/>
          <p14:tracePt t="37262" x="8248650" y="3203575"/>
          <p14:tracePt t="37272" x="8223250" y="3178175"/>
          <p14:tracePt t="37295" x="8135938" y="3116263"/>
          <p14:tracePt t="37312" x="8010525" y="3054350"/>
          <p14:tracePt t="37321" x="7935913" y="3016250"/>
          <p14:tracePt t="37373" x="7572375" y="2878138"/>
          <p14:tracePt t="37391" x="7485063" y="2852738"/>
          <p14:tracePt t="37392" x="7423150" y="2828925"/>
          <p14:tracePt t="37402" x="7348538" y="2790825"/>
          <p14:tracePt t="37415" x="7272338" y="2778125"/>
          <p14:tracePt t="37432" x="7134225" y="2740025"/>
          <p14:tracePt t="37445" x="7046913" y="2740025"/>
          <p14:tracePt t="37463" x="6921500" y="2728913"/>
          <p14:tracePt t="37505" x="6659563" y="2690813"/>
          <p14:tracePt t="37513" x="6608763" y="2690813"/>
          <p14:tracePt t="37523" x="6546850" y="2690813"/>
          <p14:tracePt t="37544" x="6383338" y="2690813"/>
          <p14:tracePt t="37557" x="6321425" y="2690813"/>
          <p14:tracePt t="37561" x="6221413" y="2690813"/>
          <p14:tracePt t="37582" x="6083300" y="2690813"/>
          <p14:tracePt t="37606" x="5957888" y="2690813"/>
          <p14:tracePt t="37618" x="5870575" y="2690813"/>
          <p14:tracePt t="37634" x="5832475" y="2690813"/>
          <p14:tracePt t="37658" x="5732463" y="2690813"/>
          <p14:tracePt t="37685" x="5683250" y="2690813"/>
          <p14:tracePt t="37686" x="5670550" y="2690813"/>
          <p14:tracePt t="37715" x="5645150" y="2690813"/>
          <p14:tracePt t="37716" x="5607050" y="2690813"/>
          <p14:tracePt t="37729" x="5595938" y="2690813"/>
          <p14:tracePt t="37746" x="5545138" y="2690813"/>
          <p14:tracePt t="37758" x="5519738" y="2690813"/>
          <p14:tracePt t="37776" x="5483225" y="2690813"/>
          <p14:tracePt t="37796" x="5432425" y="2690813"/>
          <p14:tracePt t="37806" x="5419725" y="2690813"/>
          <p14:tracePt t="37827" x="5383213" y="2690813"/>
          <p14:tracePt t="37837" x="5357813" y="2690813"/>
          <p14:tracePt t="37857" x="5332413" y="2690813"/>
          <p14:tracePt t="38132" x="5319713" y="2690813"/>
          <p14:tracePt t="38140" x="5294313" y="2678113"/>
          <p14:tracePt t="38150" x="5257800" y="2678113"/>
          <p14:tracePt t="38171" x="5106988" y="2627313"/>
          <p14:tracePt t="38181" x="5057775" y="2616200"/>
          <p14:tracePt t="38201" x="4956175" y="2578100"/>
          <p14:tracePt t="38212" x="4906963" y="2552700"/>
          <p14:tracePt t="38233" x="4806950" y="2503488"/>
          <p14:tracePt t="38244" x="4768850" y="2478088"/>
          <p14:tracePt t="38265" x="4668838" y="2414588"/>
          <p14:tracePt t="38274" x="4619625" y="2390775"/>
          <p14:tracePt t="38306" x="4518025" y="2314575"/>
          <p14:tracePt t="38323" x="4468813" y="2278063"/>
          <p14:tracePt t="38345" x="4418013" y="2239963"/>
          <p14:tracePt t="38352" x="4394200" y="2239963"/>
          <p14:tracePt t="38373" x="4343400" y="2214563"/>
          <p14:tracePt t="38386" x="4318000" y="2214563"/>
          <p14:tracePt t="38403" x="4281488" y="2190750"/>
          <p14:tracePt t="38415" x="4268788" y="2190750"/>
          <p14:tracePt t="38435" x="4230688" y="2165350"/>
          <p14:tracePt t="38452" x="4205288" y="2152650"/>
          <p14:tracePt t="38484" x="4181475" y="2139950"/>
          <p14:tracePt t="38496" x="4156075" y="2139950"/>
          <p14:tracePt t="38514" x="4156075" y="2127250"/>
          <p14:tracePt t="38528" x="4130675" y="2127250"/>
          <p14:tracePt t="38579" x="4117975" y="2127250"/>
          <p14:tracePt t="38617" x="4105275" y="2127250"/>
          <p14:tracePt t="38653" x="4092575" y="2127250"/>
          <p14:tracePt t="38655" x="4081463" y="2127250"/>
          <p14:tracePt t="38671" x="4068763" y="2127250"/>
          <p14:tracePt t="38686" x="4056063" y="2127250"/>
          <p14:tracePt t="38716" x="4043363" y="2127250"/>
          <p14:tracePt t="38727" x="4030663" y="2127250"/>
          <p14:tracePt t="38807" x="4030663" y="2114550"/>
          <p14:tracePt t="38829" x="4030663" y="2101850"/>
          <p14:tracePt t="38838" x="4043363" y="2101850"/>
          <p14:tracePt t="38857" x="4105275" y="2078038"/>
          <p14:tracePt t="38903" x="4406900" y="2014538"/>
          <p14:tracePt t="38918" x="4481513" y="2001838"/>
          <p14:tracePt t="38931" x="4643438" y="1978025"/>
          <p14:tracePt t="38951" x="4706938" y="1965325"/>
          <p14:tracePt t="38952" x="4781550" y="1952625"/>
          <p14:tracePt t="38963" x="4843463" y="1939925"/>
          <p14:tracePt t="38980" x="4919663" y="1939925"/>
          <p14:tracePt t="38981" x="5006975" y="1927225"/>
          <p14:tracePt t="39017" x="5207000" y="1927225"/>
          <p14:tracePt t="39019" x="5319713" y="1927225"/>
          <p14:tracePt t="39020" x="5457825" y="1914525"/>
          <p14:tracePt t="39034" x="5557838" y="1914525"/>
          <p14:tracePt t="39039" x="5632450" y="1914525"/>
          <p14:tracePt t="39062" x="5795963" y="1914525"/>
          <p14:tracePt t="39071" x="5857875" y="1914525"/>
          <p14:tracePt t="39090" x="6008688" y="1914525"/>
          <p14:tracePt t="39103" x="6083300" y="1914525"/>
          <p14:tracePt t="39125" x="6234113" y="1927225"/>
          <p14:tracePt t="39134" x="6321425" y="1939925"/>
          <p14:tracePt t="39151" x="6496050" y="1965325"/>
          <p14:tracePt t="39171" x="6646863" y="1989138"/>
          <p14:tracePt t="39181" x="6708775" y="2014538"/>
          <p14:tracePt t="39201" x="6797675" y="2039938"/>
          <p14:tracePt t="39212" x="6846888" y="2065338"/>
          <p14:tracePt t="39231" x="6921500" y="2101850"/>
          <p14:tracePt t="39241" x="6972300" y="2127250"/>
          <p14:tracePt t="39266" x="7034213" y="2165350"/>
          <p14:tracePt t="39266" x="7059613" y="2190750"/>
          <p14:tracePt t="39353" x="7335838" y="2378075"/>
          <p14:tracePt t="39373" x="7385050" y="2414588"/>
          <p14:tracePt t="39383" x="7410450" y="2439988"/>
          <p14:tracePt t="39405" x="7459663" y="2478088"/>
          <p14:tracePt t="39406" x="7485063" y="2490788"/>
          <p14:tracePt t="39416" x="7523163" y="2516188"/>
          <p14:tracePt t="39433" x="7561263" y="2527300"/>
          <p14:tracePt t="39446" x="7635875" y="2578100"/>
          <p14:tracePt t="39465" x="7761288" y="2640013"/>
          <p14:tracePt t="39487" x="7835900" y="2690813"/>
          <p14:tracePt t="39498" x="7874000" y="2716213"/>
          <p14:tracePt t="39516" x="7910513" y="2752725"/>
          <p14:tracePt t="39524" x="7935913" y="2765425"/>
          <p14:tracePt t="39587" x="8035925" y="2890838"/>
          <p14:tracePt t="39606" x="8074025" y="2941638"/>
          <p14:tracePt t="39618" x="8074025" y="2952750"/>
          <p14:tracePt t="39636" x="8099425" y="2978150"/>
          <p14:tracePt t="39707" x="8099425" y="2990850"/>
          <p14:tracePt t="39708" x="8110538" y="3003550"/>
          <p14:tracePt t="39716" x="8110538" y="3016250"/>
          <p14:tracePt t="39746" x="8110538" y="3028950"/>
          <p14:tracePt t="39780" x="8123238" y="3041650"/>
          <p14:tracePt t="39807" x="8123238" y="3065463"/>
          <p14:tracePt t="39860" x="8135938" y="3103563"/>
          <p14:tracePt t="39888" x="8148638" y="3116263"/>
          <p14:tracePt t="40173" x="8099425" y="3128963"/>
          <p14:tracePt t="40182" x="8035925" y="3154363"/>
          <p14:tracePt t="40202" x="7497763" y="3254375"/>
          <p14:tracePt t="40216" x="6659563" y="3441700"/>
          <p14:tracePt t="40232" x="6096000" y="3541713"/>
          <p14:tracePt t="40242" x="5507038" y="3590925"/>
          <p14:tracePt t="40264" x="4243388" y="3654425"/>
          <p14:tracePt t="40296" x="3917950" y="3667125"/>
          <p14:tracePt t="40359" x="3541713" y="3667125"/>
          <p14:tracePt t="40373" x="3467100" y="3667125"/>
          <p14:tracePt t="40384" x="3441700" y="3667125"/>
          <p14:tracePt t="40404" x="3354388" y="3667125"/>
          <p14:tracePt t="40419" x="3292475" y="3667125"/>
          <p14:tracePt t="40435" x="3228975" y="3679825"/>
          <p14:tracePt t="40452" x="3179763" y="3692525"/>
          <p14:tracePt t="40465" x="3167063" y="3692525"/>
          <p14:tracePt t="40478" x="3141663" y="3692525"/>
          <p14:tracePt t="40516" x="3041650" y="3716338"/>
          <p14:tracePt t="40526" x="3016250" y="3716338"/>
          <p14:tracePt t="40546" x="2979738" y="3729038"/>
          <p14:tracePt t="40556" x="2954338" y="3741738"/>
          <p14:tracePt t="40578" x="2941638" y="3741738"/>
          <p14:tracePt t="40664" x="2954338" y="3741738"/>
          <p14:tracePt t="40682" x="3016250" y="3741738"/>
          <p14:tracePt t="40698" x="3067050" y="3741738"/>
          <p14:tracePt t="40706" x="3103563" y="3754438"/>
          <p14:tracePt t="40721" x="3192463" y="3767138"/>
          <p14:tracePt t="40731" x="3241675" y="3779838"/>
          <p14:tracePt t="40748" x="3292475" y="3792538"/>
          <p14:tracePt t="40749" x="3341688" y="3803650"/>
          <p14:tracePt t="40778" x="3530600" y="3829050"/>
          <p14:tracePt t="40789" x="3567113" y="3841750"/>
          <p14:tracePt t="40817" x="3630613" y="3867150"/>
          <p14:tracePt t="40818" x="3654425" y="3867150"/>
          <p14:tracePt t="40869" x="3792538" y="3905250"/>
          <p14:tracePt t="40890" x="3892550" y="3954463"/>
          <p14:tracePt t="40900" x="3943350" y="3967163"/>
          <p14:tracePt t="40920" x="4030663" y="4005263"/>
          <p14:tracePt t="40930" x="4056063" y="4017963"/>
          <p14:tracePt t="40950" x="4105275" y="4029075"/>
          <p14:tracePt t="40961" x="4105275" y="4041775"/>
          <p14:tracePt t="40982" x="4130675" y="4041775"/>
          <p14:tracePt t="40994" x="4143375" y="4041775"/>
          <p14:tracePt t="40995" x="4168775" y="4054475"/>
          <p14:tracePt t="41012" x="4192588" y="4067175"/>
          <p14:tracePt t="41024" x="4217988" y="4067175"/>
          <p14:tracePt t="41027" x="4256088" y="4079875"/>
          <p14:tracePt t="41041" x="4294188" y="4105275"/>
          <p14:tracePt t="41063" x="4356100" y="4117975"/>
          <p14:tracePt t="41065" x="4381500" y="4129088"/>
          <p14:tracePt t="41093" x="4418013" y="4141788"/>
          <p14:tracePt t="41123" x="4430713" y="4141788"/>
          <p14:tracePt t="41161" x="4443413" y="4154488"/>
          <p14:tracePt t="41164" x="4456113" y="4154488"/>
          <p14:tracePt t="41186" x="4468813" y="4154488"/>
          <p14:tracePt t="41196" x="4494213" y="4167188"/>
          <p14:tracePt t="41223" x="4556125" y="4205288"/>
          <p14:tracePt t="41244" x="4606925" y="4230688"/>
          <p14:tracePt t="41298" x="4656138" y="4254500"/>
          <p14:tracePt t="41304" x="4668838" y="4267200"/>
          <p14:tracePt t="41325" x="4681538" y="4279900"/>
          <p14:tracePt t="41337" x="4694238" y="4279900"/>
          <p14:tracePt t="41367" x="4694238" y="4292600"/>
          <p14:tracePt t="41405" x="4694238" y="4305300"/>
          <p14:tracePt t="41415" x="4706938" y="4305300"/>
          <p14:tracePt t="41436" x="4706938" y="4318000"/>
          <p14:tracePt t="41981" x="4732338" y="4330700"/>
          <p14:tracePt t="41992" x="4743450" y="4330700"/>
          <p14:tracePt t="42046" x="4856163" y="4379913"/>
          <p14:tracePt t="42054" x="4881563" y="4379913"/>
          <p14:tracePt t="42072" x="4932363" y="4392613"/>
          <p14:tracePt t="42093" x="4968875" y="4418013"/>
          <p14:tracePt t="42103" x="4994275" y="4418013"/>
          <p14:tracePt t="42123" x="5019675" y="4418013"/>
          <p14:tracePt t="42133" x="5032375" y="4418013"/>
          <p14:tracePt t="42153" x="5068888" y="4418013"/>
          <p14:tracePt t="42167" x="5094288" y="4418013"/>
          <p14:tracePt t="42194" x="5181600" y="4418013"/>
          <p14:tracePt t="42215" x="5257800" y="4418013"/>
          <p14:tracePt t="42228" x="5294313" y="4405313"/>
          <p14:tracePt t="42230" x="5319713" y="4405313"/>
          <p14:tracePt t="42244" x="5345113" y="4405313"/>
          <p14:tracePt t="42265" x="5370513" y="4405313"/>
          <p14:tracePt t="42297" x="5383213" y="4405313"/>
          <p14:tracePt t="42368" x="5394325" y="4405313"/>
          <p14:tracePt t="42560" x="5394325" y="4392613"/>
          <p14:tracePt t="42971" x="5407025" y="4392613"/>
          <p14:tracePt t="42982" x="5457825" y="4379913"/>
          <p14:tracePt t="42992" x="5483225" y="4367213"/>
          <p14:tracePt t="43013" x="5519738" y="4354513"/>
          <p14:tracePt t="43036" x="5595938" y="4354513"/>
          <p14:tracePt t="43044" x="5619750" y="4354513"/>
          <p14:tracePt t="43074" x="5732463" y="4330700"/>
          <p14:tracePt t="43087" x="5770563" y="4318000"/>
          <p14:tracePt t="43106" x="5857875" y="4305300"/>
          <p14:tracePt t="43124" x="5932488" y="4279900"/>
          <p14:tracePt t="43134" x="5957888" y="4279900"/>
          <p14:tracePt t="43154" x="5995988" y="4267200"/>
          <p14:tracePt t="43164" x="6021388" y="4267200"/>
          <p14:tracePt t="43184" x="6045200" y="4267200"/>
          <p14:tracePt t="43195" x="6070600" y="4267200"/>
          <p14:tracePt t="43263" x="6096000" y="4267200"/>
          <p14:tracePt t="43478" x="6108700" y="4267200"/>
          <p14:tracePt t="44504" x="6121400" y="4267200"/>
          <p14:tracePt t="45137" x="6034088" y="4254500"/>
          <p14:tracePt t="45174" x="5821363" y="4217988"/>
          <p14:tracePt t="45198" x="5745163" y="4205288"/>
          <p14:tracePt t="45218" x="5645150" y="4167188"/>
          <p14:tracePt t="45228" x="5607050" y="4154488"/>
          <p14:tracePt t="45248" x="5457825" y="4105275"/>
          <p14:tracePt t="45262" x="5345113" y="4067175"/>
          <p14:tracePt t="45278" x="5307013" y="4054475"/>
          <p14:tracePt t="45289" x="5270500" y="4054475"/>
          <p14:tracePt t="45323" x="5194300" y="4029075"/>
          <p14:tracePt t="45340" x="5181600" y="4029075"/>
          <p14:tracePt t="45355" x="5170488" y="4029075"/>
          <p14:tracePt t="45370" x="5145088" y="4017963"/>
          <p14:tracePt t="45390" x="5106988" y="4005263"/>
          <p14:tracePt t="45400" x="5081588" y="4005263"/>
          <p14:tracePt t="45421" x="5019675" y="4005263"/>
          <p14:tracePt t="45430" x="4981575" y="4005263"/>
          <p14:tracePt t="45453" x="4906963" y="4005263"/>
          <p14:tracePt t="45471" x="4856163" y="4005263"/>
          <p14:tracePt t="45481" x="4843463" y="4005263"/>
          <p14:tracePt t="45494" x="4832350" y="4005263"/>
          <p14:tracePt t="45512" x="4819650" y="4005263"/>
          <p14:tracePt t="45544" x="4806950" y="4005263"/>
          <p14:tracePt t="45572" x="4794250" y="4005263"/>
          <p14:tracePt t="46197" x="4794250" y="4017963"/>
          <p14:tracePt t="46212" x="4794250" y="4029075"/>
          <p14:tracePt t="46229" x="4794250" y="4067175"/>
          <p14:tracePt t="46249" x="4768850" y="4117975"/>
          <p14:tracePt t="46260" x="4756150" y="4154488"/>
          <p14:tracePt t="46281" x="4732338" y="4230688"/>
          <p14:tracePt t="46313" x="4719638" y="4330700"/>
          <p14:tracePt t="46324" x="4706938" y="4354513"/>
          <p14:tracePt t="46345" x="4681538" y="4405313"/>
          <p14:tracePt t="46352" x="4681538" y="4443413"/>
          <p14:tracePt t="46371" x="4656138" y="4479925"/>
          <p14:tracePt t="46383" x="4643438" y="4505325"/>
          <p14:tracePt t="46401" x="4630738" y="4518025"/>
          <p14:tracePt t="46414" x="4630738" y="4543425"/>
          <p14:tracePt t="46432" x="4619625" y="4567238"/>
          <p14:tracePt t="46451" x="4594225" y="4605338"/>
          <p14:tracePt t="46462" x="4594225" y="4618038"/>
          <p14:tracePt t="46524" x="4568825" y="4667250"/>
          <p14:tracePt t="46534" x="4556125" y="4756150"/>
          <p14:tracePt t="46535" x="4556125" y="4779963"/>
          <p14:tracePt t="46555" x="4543425" y="4805363"/>
          <p14:tracePt t="46587" x="4543425" y="4818063"/>
          <p14:tracePt t="46604" x="4543425" y="4830763"/>
          <p14:tracePt t="46634" x="4543425" y="4856163"/>
          <p14:tracePt t="46664" x="4543425" y="4868863"/>
          <p14:tracePt t="46684" x="4556125" y="4868863"/>
          <p14:tracePt t="46695" x="4556125" y="4879975"/>
          <p14:tracePt t="46759" x="4556125" y="4892675"/>
          <p14:tracePt t="46796" x="4556125" y="4905375"/>
          <p14:tracePt t="47635" x="4568825" y="4905375"/>
          <p14:tracePt t="47656" x="4619625" y="4918075"/>
          <p14:tracePt t="47666" x="4656138" y="4918075"/>
          <p14:tracePt t="47685" x="4706938" y="4918075"/>
          <p14:tracePt t="47696" x="4719638" y="4918075"/>
          <p14:tracePt t="47716" x="4756150" y="4918075"/>
          <p14:tracePt t="47728" x="4768850" y="4918075"/>
          <p14:tracePt t="47730" x="4781550" y="4918075"/>
          <p14:tracePt t="47747" x="4806950" y="4918075"/>
          <p14:tracePt t="47757" x="4819650" y="4918075"/>
          <p14:tracePt t="47778" x="4856163" y="4918075"/>
          <p14:tracePt t="47790" x="4919663" y="4918075"/>
          <p14:tracePt t="47815" x="4932363" y="4905375"/>
          <p14:tracePt t="47816" x="4956175" y="4905375"/>
          <p14:tracePt t="47836" x="4981575" y="4905375"/>
          <p14:tracePt t="47857" x="4994275" y="4905375"/>
          <p14:tracePt t="47858" x="5006975" y="4905375"/>
          <p14:tracePt t="47918" x="5019675" y="4892675"/>
          <p14:tracePt t="47930" x="5032375" y="4892675"/>
          <p14:tracePt t="47979" x="5045075" y="4892675"/>
          <p14:tracePt t="47998" x="5057775" y="4879975"/>
          <p14:tracePt t="48009" x="5068888" y="4868863"/>
          <p14:tracePt t="48029" x="5094288" y="4868863"/>
          <p14:tracePt t="48039" x="5106988" y="4856163"/>
          <p14:tracePt t="48067" x="5170488" y="4830763"/>
          <p14:tracePt t="48089" x="5194300" y="4818063"/>
          <p14:tracePt t="48102" x="5207000" y="4818063"/>
          <p14:tracePt t="48120" x="5219700" y="4818063"/>
          <p14:tracePt t="48293" x="5232400" y="4818063"/>
          <p14:tracePt t="48889" x="5245100" y="4818063"/>
          <p14:tracePt t="49929" x="5245100" y="4830763"/>
          <p14:tracePt t="49980" x="5245100" y="4843463"/>
          <p14:tracePt t="49993" x="5232400" y="4843463"/>
          <p14:tracePt t="50041" x="5081588" y="4943475"/>
          <p14:tracePt t="50061" x="5019675" y="4981575"/>
          <p14:tracePt t="50071" x="4994275" y="5005388"/>
          <p14:tracePt t="50128" x="4868863" y="5081588"/>
          <p14:tracePt t="50152" x="4856163" y="5092700"/>
          <p14:tracePt t="50164" x="4843463" y="5105400"/>
          <p14:tracePt t="50182" x="4819650" y="5130800"/>
          <p14:tracePt t="50202" x="4806950" y="5181600"/>
          <p14:tracePt t="50215" x="4781550" y="5218113"/>
          <p14:tracePt t="50233" x="4756150" y="5294313"/>
          <p14:tracePt t="50246" x="4743450" y="5318125"/>
          <p14:tracePt t="50247" x="4732338" y="5343525"/>
          <p14:tracePt t="50263" x="4732338" y="5368925"/>
          <p14:tracePt t="50273" x="4719638" y="5394325"/>
          <p14:tracePt t="50303" x="4706938" y="5443538"/>
          <p14:tracePt t="50324" x="4694238" y="5456238"/>
          <p14:tracePt t="50336" x="4681538" y="5481638"/>
          <p14:tracePt t="50354" x="4668838" y="5494338"/>
          <p14:tracePt t="50376" x="4656138" y="5518150"/>
          <p14:tracePt t="50405" x="4643438" y="5530850"/>
          <p14:tracePt t="50441" x="4630738" y="5543550"/>
          <p14:tracePt t="50486" x="4619625" y="5543550"/>
          <p14:tracePt t="50496" x="4619625" y="5556250"/>
          <p14:tracePt t="50527" x="4619625" y="5568950"/>
          <p14:tracePt t="50546" x="4606925" y="5568950"/>
          <p14:tracePt t="50621" x="4594225" y="5568950"/>
          <p14:tracePt t="51264" x="4606925" y="5556250"/>
          <p14:tracePt t="51301" x="4619625" y="5556250"/>
          <p14:tracePt t="51324" x="4630738" y="5556250"/>
          <p14:tracePt t="51336" x="4643438" y="5556250"/>
          <p14:tracePt t="51368" x="4668838" y="5556250"/>
          <p14:tracePt t="51386" x="4694238" y="5556250"/>
          <p14:tracePt t="51407" x="4706938" y="5556250"/>
          <p14:tracePt t="51418" x="4719638" y="5556250"/>
          <p14:tracePt t="51438" x="4732338" y="5556250"/>
          <p14:tracePt t="51466" x="4743450" y="5556250"/>
          <p14:tracePt t="51497" x="4756150" y="5556250"/>
          <p14:tracePt t="51537" x="4768850" y="5556250"/>
          <p14:tracePt t="51577" x="4781550" y="5556250"/>
          <p14:tracePt t="51608" x="4794250" y="5556250"/>
          <p14:tracePt t="51698" x="4881563" y="5530850"/>
          <p14:tracePt t="51729" x="4894263" y="5530850"/>
          <p14:tracePt t="51759" x="4906963" y="5530850"/>
          <p14:tracePt t="51789" x="4906963" y="5518150"/>
          <p14:tracePt t="51843" x="4919663" y="5518150"/>
          <p14:tracePt t="51901" x="4932363" y="5518150"/>
          <p14:tracePt t="52245" x="4945063" y="5518150"/>
          <p14:tracePt t="52265" x="4945063" y="5507038"/>
          <p14:tracePt t="52275" x="4956175" y="5507038"/>
          <p14:tracePt t="52305" x="4968875" y="5507038"/>
          <p14:tracePt t="52333" x="4981575" y="5507038"/>
          <p14:tracePt t="52356" x="4994275" y="5507038"/>
          <p14:tracePt t="52403" x="5006975" y="5507038"/>
          <p14:tracePt t="52404" x="5057775" y="5494338"/>
          <p14:tracePt t="52416" x="5081588" y="5494338"/>
          <p14:tracePt t="52437" x="5132388" y="5481638"/>
          <p14:tracePt t="52439" x="5157788" y="5481638"/>
          <p14:tracePt t="52468" x="5181600" y="5456238"/>
          <p14:tracePt t="52468" x="5207000" y="5456238"/>
          <p14:tracePt t="52478" x="5232400" y="5456238"/>
          <p14:tracePt t="52498" x="5270500" y="5443538"/>
          <p14:tracePt t="52508" x="5294313" y="5443538"/>
          <p14:tracePt t="52530" x="5370513" y="5418138"/>
          <p14:tracePt t="52540" x="5383213" y="5418138"/>
          <p14:tracePt t="52560" x="5419725" y="5407025"/>
          <p14:tracePt t="52570" x="5432425" y="5407025"/>
          <p14:tracePt t="52589" x="5457825" y="5407025"/>
          <p14:tracePt t="52639" x="5470525" y="5407025"/>
          <p14:tracePt t="52672" x="5483225" y="5407025"/>
          <p14:tracePt t="52730" x="5495925" y="5407025"/>
          <p14:tracePt t="52983" x="5507038" y="5407025"/>
          <p14:tracePt t="53946" x="5519738" y="5407025"/>
          <p14:tracePt t="53964" x="5519738" y="5394325"/>
          <p14:tracePt t="54027" x="5532438" y="5381625"/>
          <p14:tracePt t="54028" x="5545138" y="5381625"/>
          <p14:tracePt t="54075" x="5557838" y="5368925"/>
          <p14:tracePt t="54105" x="5583238" y="5356225"/>
          <p14:tracePt t="54118" x="5607050" y="5343525"/>
          <p14:tracePt t="54137" x="5619750" y="5330825"/>
          <p14:tracePt t="54148" x="5632450" y="5318125"/>
          <p14:tracePt t="54188" x="5670550" y="5305425"/>
          <p14:tracePt t="54189" x="5745163" y="5256213"/>
          <p14:tracePt t="54197" x="5795963" y="5230813"/>
          <p14:tracePt t="54217" x="5883275" y="5181600"/>
          <p14:tracePt t="54227" x="5921375" y="5156200"/>
          <p14:tracePt t="54247" x="5970588" y="5118100"/>
          <p14:tracePt t="54258" x="5983288" y="5105400"/>
          <p14:tracePt t="54278" x="6021388" y="5081588"/>
          <p14:tracePt t="54290" x="6045200" y="5068888"/>
          <p14:tracePt t="54310" x="6134100" y="5018088"/>
          <p14:tracePt t="54315" x="6170613" y="4992688"/>
          <p14:tracePt t="54350" x="6346825" y="4905375"/>
          <p14:tracePt t="54360" x="6408738" y="4868863"/>
          <p14:tracePt t="54368" x="6459538" y="4843463"/>
          <p14:tracePt t="54389" x="6559550" y="4792663"/>
          <p14:tracePt t="54399" x="6584950" y="4779963"/>
          <p14:tracePt t="54419" x="6659563" y="4756150"/>
          <p14:tracePt t="54429" x="6684963" y="4743450"/>
          <p14:tracePt t="54450" x="6746875" y="4718050"/>
          <p14:tracePt t="54463" x="6821488" y="4718050"/>
          <p14:tracePt t="54483" x="6872288" y="4705350"/>
          <p14:tracePt t="54484" x="6934200" y="4705350"/>
          <p14:tracePt t="54513" x="7072313" y="4692650"/>
          <p14:tracePt t="54534" x="7146925" y="4692650"/>
          <p14:tracePt t="54578" x="7310438" y="4667250"/>
          <p14:tracePt t="54591" x="7423150" y="4667250"/>
          <p14:tracePt t="54600" x="7472363" y="4667250"/>
          <p14:tracePt t="54621" x="7548563" y="4667250"/>
          <p14:tracePt t="54634" x="7585075" y="4667250"/>
          <p14:tracePt t="54651" x="7635875" y="4667250"/>
          <p14:tracePt t="54664" x="7661275" y="4667250"/>
          <p14:tracePt t="54682" x="7685088" y="4667250"/>
          <p14:tracePt t="54710" x="7723188" y="4667250"/>
          <p14:tracePt t="54732" x="7748588" y="4667250"/>
          <p14:tracePt t="54752" x="7773988" y="4667250"/>
          <p14:tracePt t="54763" x="7785100" y="4667250"/>
          <p14:tracePt t="54788" x="7810500" y="4656138"/>
          <p14:tracePt t="54904" x="7823200" y="4656138"/>
          <p14:tracePt t="60091" x="7874000" y="4605338"/>
          <p14:tracePt t="60102" x="7897813" y="4579938"/>
          <p14:tracePt t="60121" x="8023225" y="4479925"/>
          <p14:tracePt t="60134" x="8099425" y="4418013"/>
          <p14:tracePt t="60162" x="8286750" y="4292600"/>
          <p14:tracePt t="60164" x="8361363" y="4241800"/>
          <p14:tracePt t="60182" x="8512175" y="4129088"/>
          <p14:tracePt t="60202" x="8624888" y="4029075"/>
          <p14:tracePt t="60213" x="8674100" y="3979863"/>
          <p14:tracePt t="60233" x="8763000" y="3879850"/>
          <p14:tracePt t="60244" x="8812213" y="3829050"/>
          <p14:tracePt t="60263" x="8886825" y="3741738"/>
          <p14:tracePt t="60273" x="8924925" y="3703638"/>
          <p14:tracePt t="60299" x="9037638" y="3554413"/>
          <p14:tracePt t="60306" x="9063038" y="3503613"/>
          <p14:tracePt t="60325" x="9150350" y="3403600"/>
          <p14:tracePt t="60336" x="9175750" y="3367088"/>
          <p14:tracePt t="60354" x="9250363" y="3278188"/>
          <p14:tracePt t="60383" x="9288463" y="3216275"/>
          <p14:tracePt t="60394" x="9324975" y="3165475"/>
          <p14:tracePt t="60406" x="9324975" y="3141663"/>
          <p14:tracePt t="60415" x="9337675" y="3128963"/>
          <p14:tracePt t="60447" x="9363075" y="3054350"/>
          <p14:tracePt t="60466" x="9388475" y="3003550"/>
          <p14:tracePt t="60477" x="9388475" y="2978150"/>
          <p14:tracePt t="60496" x="9424988" y="2903538"/>
          <p14:tracePt t="60512" x="9450388" y="2828925"/>
          <p14:tracePt t="60528" x="9463088" y="2803525"/>
          <p14:tracePt t="60539" x="9475788" y="2765425"/>
          <p14:tracePt t="60565" x="9513888" y="2678113"/>
          <p14:tracePt t="60587" x="9537700" y="2627313"/>
          <p14:tracePt t="60613" x="9550400" y="2578100"/>
          <p14:tracePt t="60637" x="9563100" y="2552700"/>
          <p14:tracePt t="60650" x="9575800" y="2540000"/>
          <p14:tracePt t="60668" x="9575800" y="2516188"/>
          <p14:tracePt t="60680" x="9575800" y="2503488"/>
          <p14:tracePt t="60698" x="9588500" y="2503488"/>
          <p14:tracePt t="60739" x="9588500" y="2490788"/>
          <p14:tracePt t="60753" x="9588500" y="2478088"/>
          <p14:tracePt t="61155" x="9601200" y="2465388"/>
          <p14:tracePt t="61477" x="9613900" y="2465388"/>
          <p14:tracePt t="61638" x="9626600" y="2465388"/>
          <p14:tracePt t="61737" x="9637713" y="2465388"/>
          <p14:tracePt t="61760" x="9637713" y="2439988"/>
          <p14:tracePt t="61780" x="9650413" y="2414588"/>
          <p14:tracePt t="61790" x="9650413" y="2403475"/>
          <p14:tracePt t="61810" x="9663113" y="2339975"/>
          <p14:tracePt t="61820" x="9663113" y="2327275"/>
          <p14:tracePt t="61842" x="9650413" y="2290763"/>
          <p14:tracePt t="61851" x="9637713" y="2265363"/>
          <p14:tracePt t="61872" x="9613900" y="2227263"/>
          <p14:tracePt t="61884" x="9588500" y="2214563"/>
          <p14:tracePt t="61885" x="9575800" y="2190750"/>
          <p14:tracePt t="61905" x="9537700" y="2178050"/>
          <p14:tracePt t="61918" x="9525000" y="2178050"/>
          <p14:tracePt t="61934" x="9513888" y="2165350"/>
          <p14:tracePt t="61935" x="9501188" y="2165350"/>
          <p14:tracePt t="61952" x="9488488" y="2165350"/>
          <p14:tracePt t="61986" x="9463088" y="2152650"/>
          <p14:tracePt t="62164" x="9475788" y="2152650"/>
          <p14:tracePt t="62184" x="9513888" y="2152650"/>
          <p14:tracePt t="62196" x="9525000" y="2152650"/>
          <p14:tracePt t="62215" x="9563100" y="2152650"/>
          <p14:tracePt t="62238" x="9613900" y="2152650"/>
          <p14:tracePt t="62247" x="9637713" y="2152650"/>
          <p14:tracePt t="62264" x="9663113" y="2165350"/>
          <p14:tracePt t="62278" x="9688513" y="2165350"/>
          <p14:tracePt t="62296" x="9726613" y="2178050"/>
          <p14:tracePt t="62305" x="9750425" y="2190750"/>
          <p14:tracePt t="62335" x="9775825" y="2190750"/>
          <p14:tracePt t="62388" x="9788525" y="2190750"/>
          <p14:tracePt t="62389" x="9852025" y="2190750"/>
          <p14:tracePt t="62399" x="9901238" y="2190750"/>
          <p14:tracePt t="62418" x="10052050" y="2190750"/>
          <p14:tracePt t="62430" x="10101263" y="2190750"/>
          <p14:tracePt t="62448" x="10164763" y="2190750"/>
          <p14:tracePt t="62468" x="10213975" y="2178050"/>
          <p14:tracePt t="62478" x="10226675" y="2178050"/>
          <p14:tracePt t="62518" x="10313988" y="2165350"/>
          <p14:tracePt t="62529" x="10352088" y="2165350"/>
          <p14:tracePt t="62538" x="10390188" y="2152650"/>
          <p14:tracePt t="62559" x="10490200" y="2152650"/>
          <p14:tracePt t="62571" x="10539413" y="2152650"/>
          <p14:tracePt t="62590" x="10602913" y="2152650"/>
          <p14:tracePt t="62602" x="10626725" y="2152650"/>
          <p14:tracePt t="62620" x="10677525" y="2152650"/>
          <p14:tracePt t="62647" x="10739438" y="2152650"/>
          <p14:tracePt t="62683" x="10839450" y="2152650"/>
          <p14:tracePt t="62684" x="10877550" y="2152650"/>
          <p14:tracePt t="62700" x="10902950" y="2152650"/>
          <p14:tracePt t="62713" x="10915650" y="2152650"/>
          <p14:tracePt t="62714" x="10928350" y="2152650"/>
          <p14:tracePt t="62733" x="10952163" y="2152650"/>
          <p14:tracePt t="62745" x="10964863" y="2152650"/>
          <p14:tracePt t="62872" x="10977563" y="2152650"/>
          <p14:tracePt t="63367" x="10964863" y="2152650"/>
          <p14:tracePt t="63396" x="10877550" y="2178050"/>
          <p14:tracePt t="63397" x="10802938" y="2190750"/>
          <p14:tracePt t="63418" x="10626725" y="2278063"/>
          <p14:tracePt t="63430" x="10464800" y="2327275"/>
          <p14:tracePt t="63449" x="10239375" y="2427288"/>
          <p14:tracePt t="63462" x="10164763" y="2465388"/>
          <p14:tracePt t="63479" x="10064750" y="2516188"/>
          <p14:tracePt t="63499" x="10001250" y="2540000"/>
          <p14:tracePt t="63511" x="9975850" y="2565400"/>
          <p14:tracePt t="63553" x="9913938" y="2616200"/>
          <p14:tracePt t="63554" x="9875838" y="2665413"/>
          <p14:tracePt t="63565" x="9863138" y="2665413"/>
          <p14:tracePt t="63591" x="9826625" y="2703513"/>
          <p14:tracePt t="63621" x="9801225" y="2716213"/>
          <p14:tracePt t="63652" x="9801225" y="2728913"/>
          <p14:tracePt t="63682" x="9801225" y="2740025"/>
          <p14:tracePt t="63712" x="9813925" y="2765425"/>
          <p14:tracePt t="63732" x="9839325" y="2790825"/>
          <p14:tracePt t="63745" x="9875838" y="2803525"/>
          <p14:tracePt t="63763" x="9988550" y="2840038"/>
          <p14:tracePt t="63783" x="10113963" y="2878138"/>
          <p14:tracePt t="63794" x="10164763" y="2878138"/>
          <p14:tracePt t="63804" x="10201275" y="2878138"/>
          <p14:tracePt t="63823" x="10264775" y="2890838"/>
          <p14:tracePt t="63843" x="10313988" y="2890838"/>
          <p14:tracePt t="63853" x="10339388" y="2890838"/>
          <p14:tracePt t="63874" x="10377488" y="2903538"/>
          <p14:tracePt t="63911" x="10426700" y="2903538"/>
          <p14:tracePt t="63912" x="10490200" y="2903538"/>
          <p14:tracePt t="63918" x="10502900" y="2903538"/>
          <p14:tracePt t="63934" x="10514013" y="2903538"/>
          <p14:tracePt t="63953" x="10539413" y="2903538"/>
          <p14:tracePt t="63977" x="10552113" y="2903538"/>
          <p14:tracePt t="64062" x="10564813" y="2903538"/>
          <p14:tracePt t="66604" x="10564813" y="2890838"/>
          <p14:tracePt t="66624" x="10564813" y="2878138"/>
          <p14:tracePt t="66634" x="10564813" y="2865438"/>
          <p14:tracePt t="66654" x="10552113" y="2828925"/>
          <p14:tracePt t="66664" x="10539413" y="2803525"/>
          <p14:tracePt t="66719" x="10490200" y="2678113"/>
          <p14:tracePt t="66727" x="10477500" y="2640013"/>
          <p14:tracePt t="66745" x="10464800" y="2616200"/>
          <p14:tracePt t="66757" x="10452100" y="2578100"/>
          <p14:tracePt t="66763" x="10452100" y="2540000"/>
          <p14:tracePt t="66778" x="10439400" y="2516188"/>
          <p14:tracePt t="66796" x="10426700" y="2414588"/>
          <p14:tracePt t="66806" x="10414000" y="2365375"/>
          <p14:tracePt t="66827" x="10401300" y="2265363"/>
          <p14:tracePt t="66837" x="10401300" y="2214563"/>
          <p14:tracePt t="66857" x="10390188" y="2114550"/>
          <p14:tracePt t="66867" x="10390188" y="2078038"/>
          <p14:tracePt t="66887" x="10390188" y="1978025"/>
          <p14:tracePt t="66899" x="10390188" y="1839913"/>
          <p14:tracePt t="66938" x="10390188" y="1614488"/>
          <p14:tracePt t="66939" x="10390188" y="1563688"/>
          <p14:tracePt t="66968" x="10414000" y="1427163"/>
          <p14:tracePt t="66979" x="10414000" y="1389063"/>
          <p14:tracePt t="67002" x="10426700" y="1327150"/>
          <p14:tracePt t="67094" x="10426700" y="1263650"/>
          <p14:tracePt t="67139" x="10426700" y="1250950"/>
          <p14:tracePt t="67174" x="10426700" y="1238250"/>
          <p14:tracePt t="67232" x="10414000" y="1238250"/>
          <p14:tracePt t="67311" x="10401300" y="1238250"/>
          <p14:tracePt t="67433" x="10390188" y="1238250"/>
          <p14:tracePt t="67586" x="10377488" y="1238250"/>
          <p14:tracePt t="67631" x="10364788" y="1250950"/>
          <p14:tracePt t="67655" x="10364788" y="1263650"/>
          <p14:tracePt t="67685" x="10352088" y="1276350"/>
          <p14:tracePt t="67715" x="10352088" y="1289050"/>
          <p14:tracePt t="67728" x="10352088" y="1301750"/>
          <p14:tracePt t="67746" x="10339388" y="1301750"/>
          <p14:tracePt t="67758" x="10339388" y="1314450"/>
          <p14:tracePt t="67778" x="10339388" y="1327150"/>
          <p14:tracePt t="67779" x="10326688" y="1327150"/>
          <p14:tracePt t="67789" x="10313988" y="1350963"/>
          <p14:tracePt t="67852" x="10226675" y="1476375"/>
          <p14:tracePt t="67867" x="10201275" y="1552575"/>
          <p14:tracePt t="67887" x="10188575" y="1601788"/>
          <p14:tracePt t="67898" x="10188575" y="1627188"/>
          <p14:tracePt t="67918" x="10188575" y="1689100"/>
          <p14:tracePt t="67931" x="10188575" y="1727200"/>
          <p14:tracePt t="67949" x="10188575" y="1776413"/>
          <p14:tracePt t="67961" x="10188575" y="1801813"/>
          <p14:tracePt t="67981" x="10188575" y="1839913"/>
          <p14:tracePt t="68000" x="10188575" y="1876425"/>
          <p14:tracePt t="68015" x="10201275" y="1914525"/>
          <p14:tracePt t="68029" x="10201275" y="1927225"/>
          <p14:tracePt t="68039" x="10213975" y="1939925"/>
          <p14:tracePt t="68062" x="10226675" y="1978025"/>
          <p14:tracePt t="68071" x="10239375" y="2001838"/>
          <p14:tracePt t="68090" x="10264775" y="2065338"/>
          <p14:tracePt t="68102" x="10277475" y="2089150"/>
          <p14:tracePt t="68120" x="10313988" y="2152650"/>
          <p14:tracePt t="68133" x="10339388" y="2201863"/>
          <p14:tracePt t="68152" x="10352088" y="2214563"/>
          <p14:tracePt t="68153" x="10364788" y="2227263"/>
          <p14:tracePt t="68226" x="10377488" y="2252663"/>
          <p14:tracePt t="68413" x="10390188" y="2252663"/>
          <p14:tracePt t="69159" x="10390188" y="2265363"/>
          <p14:tracePt t="69164" x="10401300" y="2265363"/>
          <p14:tracePt t="69182" x="10414000" y="2290763"/>
          <p14:tracePt t="69202" x="10414000" y="2327275"/>
          <p14:tracePt t="69212" x="10414000" y="2339975"/>
          <p14:tracePt t="69233" x="10426700" y="2378075"/>
          <p14:tracePt t="69245" x="10439400" y="2390775"/>
          <p14:tracePt t="69276" x="10452100" y="2439988"/>
          <p14:tracePt t="69278" x="10452100" y="2452688"/>
          <p14:tracePt t="69279" x="10464800" y="2465388"/>
          <p14:tracePt t="69294" x="10464800" y="2490788"/>
          <p14:tracePt t="69312" x="10477500" y="2527300"/>
          <p14:tracePt t="69326" x="10477500" y="2540000"/>
          <p14:tracePt t="69336" x="10490200" y="2578100"/>
          <p14:tracePt t="69357" x="10514013" y="2616200"/>
          <p14:tracePt t="69364" x="10526713" y="2640013"/>
          <p14:tracePt t="69368" x="10539413" y="2665413"/>
          <p14:tracePt t="69385" x="10564813" y="2690813"/>
          <p14:tracePt t="69405" x="10590213" y="2740025"/>
          <p14:tracePt t="69416" x="10602913" y="2765425"/>
          <p14:tracePt t="69443" x="10614025" y="2803525"/>
          <p14:tracePt t="69477" x="10626725" y="2816225"/>
          <p14:tracePt t="69496" x="10639425" y="2828925"/>
          <p14:tracePt t="69658" x="10664825" y="2840038"/>
          <p14:tracePt t="69659" x="10690225" y="2878138"/>
          <p14:tracePt t="69668" x="10715625" y="2890838"/>
          <p14:tracePt t="69680" x="10715625" y="2903538"/>
          <p14:tracePt t="69702" x="10739438" y="2916238"/>
          <p14:tracePt t="69733" x="10764838" y="2928938"/>
          <p14:tracePt t="69803" x="10777538" y="2928938"/>
          <p14:tracePt t="69952" x="10777538" y="2941638"/>
          <p14:tracePt t="70568" x="10777538" y="2952750"/>
          <p14:tracePt t="71652" x="10726738" y="2965450"/>
          <p14:tracePt t="71653" x="10652125" y="3003550"/>
          <p14:tracePt t="71664" x="10502900" y="3065463"/>
          <p14:tracePt t="71682" x="9963150" y="3278188"/>
          <p14:tracePt t="71695" x="9663113" y="3378200"/>
          <p14:tracePt t="71713" x="9288463" y="3516313"/>
          <p14:tracePt t="71743" x="9175750" y="3567113"/>
          <p14:tracePt t="71744" x="9137650" y="3567113"/>
          <p14:tracePt t="71763" x="8975725" y="3616325"/>
          <p14:tracePt t="71773" x="8912225" y="3629025"/>
          <p14:tracePt t="71795" x="8699500" y="3703638"/>
          <p14:tracePt t="71795" x="8548688" y="3754438"/>
          <p14:tracePt t="71805" x="8412163" y="3792538"/>
          <p14:tracePt t="71827" x="7999413" y="3941763"/>
          <p14:tracePt t="71845" x="7748588" y="4029075"/>
          <p14:tracePt t="71856" x="7259638" y="4205288"/>
          <p14:tracePt t="71866" x="6959600" y="4279900"/>
          <p14:tracePt t="71897" x="5983288" y="4505325"/>
          <p14:tracePt t="71905" x="5708650" y="4579938"/>
          <p14:tracePt t="71922" x="5445125" y="4656138"/>
          <p14:tracePt t="71935" x="5181600" y="4705350"/>
          <p14:tracePt t="71945" x="5106988" y="4730750"/>
          <p14:tracePt t="71965" x="4968875" y="4779963"/>
          <p14:tracePt t="71977" x="4906963" y="4818063"/>
          <p14:tracePt t="71996" x="4743450" y="4868863"/>
          <p14:tracePt t="72009" x="4681538" y="4892675"/>
          <p14:tracePt t="72027" x="4530725" y="4956175"/>
          <p14:tracePt t="72039" x="4456113" y="4968875"/>
          <p14:tracePt t="72068" x="4281488" y="5068888"/>
          <p14:tracePt t="72078" x="4205288" y="5118100"/>
          <p14:tracePt t="72088" x="4130675" y="5168900"/>
          <p14:tracePt t="72110" x="3968750" y="5281613"/>
          <p14:tracePt t="72117" x="3892550" y="5330825"/>
          <p14:tracePt t="72138" x="3792538" y="5407025"/>
          <p14:tracePt t="72148" x="3743325" y="5430838"/>
          <p14:tracePt t="72168" x="3717925" y="5456238"/>
          <p14:tracePt t="72181" x="3679825" y="5481638"/>
          <p14:tracePt t="72200" x="3667125" y="5481638"/>
          <p14:tracePt t="72272" x="3630613" y="5507038"/>
          <p14:tracePt t="72492" x="3567113" y="5543550"/>
          <p14:tracePt t="72521" x="3429000" y="5594350"/>
          <p14:tracePt t="72522" x="3328988" y="5656263"/>
          <p14:tracePt t="72528" x="3116263" y="5768975"/>
          <p14:tracePt t="72542" x="2928938" y="5856288"/>
          <p14:tracePt t="72554" x="2816225" y="5932488"/>
          <p14:tracePt t="72581" x="2603500" y="6045200"/>
          <p14:tracePt t="72605" x="2452688" y="6145213"/>
          <p14:tracePt t="72623" x="2403475" y="6169025"/>
          <p14:tracePt t="72633" x="2365375" y="6194425"/>
          <p14:tracePt t="72655" x="2252663" y="6257925"/>
          <p14:tracePt t="72666" x="2228850" y="6269038"/>
          <p14:tracePt t="72685" x="2178050" y="6294438"/>
          <p14:tracePt t="72695" x="2139950" y="6307138"/>
          <p14:tracePt t="72715" x="2103438" y="6332538"/>
          <p14:tracePt t="72728" x="2090738" y="6332538"/>
          <p14:tracePt t="72752" x="2014538" y="6370638"/>
          <p14:tracePt t="72758" x="1990725" y="6370638"/>
          <p14:tracePt t="72777" x="1927225" y="6394450"/>
          <p14:tracePt t="72796" x="1878013" y="6407150"/>
          <p14:tracePt t="72806" x="1852613" y="6407150"/>
          <p14:tracePt t="72833" x="1814513" y="6432550"/>
          <p14:tracePt t="72856" x="1801813" y="6432550"/>
          <p14:tracePt t="72868" x="1778000" y="6432550"/>
          <p14:tracePt t="72887" x="1752600" y="6432550"/>
          <p14:tracePt t="72908" x="1714500" y="6419850"/>
          <p14:tracePt t="72916" x="1701800" y="6419850"/>
          <p14:tracePt t="72930" x="1677988" y="6419850"/>
          <p14:tracePt t="72931" x="1665288" y="6407150"/>
          <p14:tracePt t="72947" x="1652588" y="6394450"/>
          <p14:tracePt t="72998" x="1589088" y="6357938"/>
          <p14:tracePt t="73021" x="1552575" y="6332538"/>
          <p14:tracePt t="73036" x="1539875" y="6332538"/>
          <p14:tracePt t="73041" x="1527175" y="6332538"/>
          <p14:tracePt t="73060" x="1527175" y="6319838"/>
          <p14:tracePt t="73061" x="1514475" y="6307138"/>
          <p14:tracePt t="73071" x="1489075" y="6294438"/>
          <p14:tracePt t="73092" x="1465263" y="6281738"/>
          <p14:tracePt t="73101" x="1452563" y="6269038"/>
          <p14:tracePt t="73120" x="1427163" y="6245225"/>
          <p14:tracePt t="73140" x="1401763" y="6245225"/>
          <p14:tracePt t="73149" x="1401763" y="6232525"/>
          <p14:tracePt t="73169" x="1376363" y="6232525"/>
          <p14:tracePt t="73180" x="1363663" y="6219825"/>
          <p14:tracePt t="73213" x="1352550" y="6219825"/>
          <p14:tracePt t="73230" x="1339850" y="6207125"/>
          <p14:tracePt t="73260" x="1314450" y="6194425"/>
          <p14:tracePt t="73292" x="1301750" y="6181725"/>
          <p14:tracePt t="73311" x="1301750" y="6169025"/>
          <p14:tracePt t="73321" x="1289050" y="6169025"/>
          <p14:tracePt t="73350" x="1289050" y="6157913"/>
          <p14:tracePt t="73378" x="1276350" y="6145213"/>
          <p14:tracePt t="73402" x="1263650" y="6145213"/>
          <p14:tracePt t="73418" x="1263650" y="6132513"/>
          <p14:tracePt t="73463" x="1263650" y="6119813"/>
          <p14:tracePt t="73483" x="1276350" y="6107113"/>
          <p14:tracePt t="73494" x="1289050" y="6094413"/>
          <p14:tracePt t="73521" x="1327150" y="6094413"/>
          <p14:tracePt t="73544" x="1414463" y="6069013"/>
          <p14:tracePt t="73556" x="1439863" y="6056313"/>
          <p14:tracePt t="73575" x="1489075" y="6032500"/>
          <p14:tracePt t="73586" x="1514475" y="6032500"/>
          <p14:tracePt t="73604" x="1577975" y="6019800"/>
          <p14:tracePt t="73617" x="1601788" y="6019800"/>
          <p14:tracePt t="73635" x="1639888" y="6007100"/>
          <p14:tracePt t="73668" x="1714500" y="6007100"/>
          <p14:tracePt t="73686" x="1752600" y="6007100"/>
          <p14:tracePt t="73696" x="1778000" y="6007100"/>
          <p14:tracePt t="73715" x="1801813" y="6007100"/>
          <p14:tracePt t="73728" x="1827213" y="6007100"/>
          <p14:tracePt t="73751" x="1890713" y="6007100"/>
          <p14:tracePt t="73776" x="1952625" y="6007100"/>
          <p14:tracePt t="73789" x="1978025" y="6007100"/>
          <p14:tracePt t="73814" x="2078038" y="6032500"/>
          <p14:tracePt t="73827" x="2090738" y="6032500"/>
          <p14:tracePt t="73837" x="2116138" y="6032500"/>
          <p14:tracePt t="73865" x="2190750" y="6032500"/>
          <p14:tracePt t="73887" x="2265363" y="6032500"/>
          <p14:tracePt t="73899" x="2339975" y="6032500"/>
          <p14:tracePt t="73919" x="2403475" y="6032500"/>
          <p14:tracePt t="73929" x="2428875" y="6032500"/>
          <p14:tracePt t="73996" x="2641600" y="6032500"/>
          <p14:tracePt t="74000" x="2678113" y="6032500"/>
          <p14:tracePt t="74011" x="2703513" y="6032500"/>
          <p14:tracePt t="74029" x="2741613" y="6032500"/>
          <p14:tracePt t="74038" x="2754313" y="6032500"/>
          <p14:tracePt t="74061" x="2767013" y="6019800"/>
          <p14:tracePt t="74072" x="2778125" y="6019800"/>
          <p14:tracePt t="74090" x="2790825" y="6019800"/>
          <p14:tracePt t="74102" x="2803525" y="6019800"/>
          <p14:tracePt t="74170" x="2816225" y="6019800"/>
          <p14:tracePt t="74575" x="2867025" y="6019800"/>
          <p14:tracePt t="74596" x="2928938" y="6019800"/>
          <p14:tracePt t="74605" x="2967038" y="6019800"/>
          <p14:tracePt t="74617" x="2992438" y="6032500"/>
          <p14:tracePt t="74635" x="3041650" y="6032500"/>
          <p14:tracePt t="74647" x="3067050" y="6032500"/>
          <p14:tracePt t="74665" x="3128963" y="6056313"/>
          <p14:tracePt t="74695" x="3216275" y="6069013"/>
          <p14:tracePt t="74718" x="3292475" y="6069013"/>
          <p14:tracePt t="74732" x="3317875" y="6069013"/>
          <p14:tracePt t="74747" x="3341688" y="6069013"/>
          <p14:tracePt t="74747" x="3367088" y="6069013"/>
          <p14:tracePt t="74760" x="3379788" y="6069013"/>
          <p14:tracePt t="74778" x="3429000" y="6069013"/>
          <p14:tracePt t="74789" x="3467100" y="6069013"/>
          <p14:tracePt t="74808" x="3567113" y="6081713"/>
          <p14:tracePt t="74890" x="3717925" y="6081713"/>
          <p14:tracePt t="74892" x="3979863" y="6081713"/>
          <p14:tracePt t="74898" x="4005263" y="6081713"/>
          <p14:tracePt t="74919" x="4068763" y="6081713"/>
          <p14:tracePt t="74931" x="4092575" y="6081713"/>
          <p14:tracePt t="74949" x="4181475" y="6094413"/>
          <p14:tracePt t="74962" x="4230688" y="6094413"/>
          <p14:tracePt t="74979" x="4368800" y="6094413"/>
          <p14:tracePt t="74994" x="4443413" y="6107113"/>
          <p14:tracePt t="74995" x="4481513" y="6107113"/>
          <p14:tracePt t="75011" x="4506913" y="6107113"/>
          <p14:tracePt t="75057" x="4556125" y="6107113"/>
          <p14:tracePt t="75059" x="4619625" y="6107113"/>
          <p14:tracePt t="75070" x="4643438" y="6107113"/>
          <p14:tracePt t="75090" x="4694238" y="6107113"/>
          <p14:tracePt t="75103" x="4706938" y="6094413"/>
          <p14:tracePt t="75121" x="4732338" y="6094413"/>
          <p14:tracePt t="75151" x="4743450" y="6094413"/>
          <p14:tracePt t="75202" x="4756150" y="6081713"/>
          <p14:tracePt t="75242" x="4781550" y="6081713"/>
          <p14:tracePt t="75305" x="4794250" y="6081713"/>
          <p14:tracePt t="75446" x="4806950" y="6081713"/>
          <p14:tracePt t="76040" x="4832350" y="6081713"/>
          <p14:tracePt t="76060" x="4868863" y="6069013"/>
          <p14:tracePt t="76070" x="4919663" y="6069013"/>
          <p14:tracePt t="76094" x="4956175" y="6056313"/>
          <p14:tracePt t="76121" x="5045075" y="6056313"/>
          <p14:tracePt t="76171" x="5307013" y="6045200"/>
          <p14:tracePt t="76182" x="5345113" y="6045200"/>
          <p14:tracePt t="76202" x="5394325" y="6045200"/>
          <p14:tracePt t="76212" x="5419725" y="6045200"/>
          <p14:tracePt t="76232" x="5457825" y="6045200"/>
          <p14:tracePt t="76242" x="5483225" y="6045200"/>
          <p14:tracePt t="76302" x="5557838" y="6045200"/>
          <p14:tracePt t="76303" x="5757863" y="6045200"/>
          <p14:tracePt t="76323" x="5795963" y="6045200"/>
          <p14:tracePt t="76335" x="5821363" y="6045200"/>
          <p14:tracePt t="76353" x="5845175" y="6045200"/>
          <p14:tracePt t="76374" x="5870575" y="6045200"/>
          <p14:tracePt t="76384" x="5883275" y="6045200"/>
          <p14:tracePt t="76404" x="5908675" y="6045200"/>
          <p14:tracePt t="76414" x="5921375" y="6045200"/>
          <p14:tracePt t="76450" x="5957888" y="6045200"/>
          <p14:tracePt t="76507" x="5970588" y="6045200"/>
          <p14:tracePt t="76556" x="5983288" y="6045200"/>
          <p14:tracePt t="76605" x="5995988" y="6045200"/>
          <p14:tracePt t="76618" x="6008688" y="6045200"/>
          <p14:tracePt t="76961" x="6021388" y="6045200"/>
          <p14:tracePt t="76981" x="6070600" y="6045200"/>
          <p14:tracePt t="76999" x="6134100" y="6045200"/>
          <p14:tracePt t="77010" x="6157913" y="6045200"/>
          <p14:tracePt t="77011" x="6183313" y="6045200"/>
          <p14:tracePt t="77030" x="6246813" y="6056313"/>
          <p14:tracePt t="77060" x="6346825" y="6056313"/>
          <p14:tracePt t="77071" x="6383338" y="6056313"/>
          <p14:tracePt t="77119" x="6821488" y="6081713"/>
          <p14:tracePt t="77131" x="6897688" y="6094413"/>
          <p14:tracePt t="77151" x="7010400" y="6094413"/>
          <p14:tracePt t="77163" x="7046913" y="6094413"/>
          <p14:tracePt t="77181" x="7110413" y="6107113"/>
          <p14:tracePt t="77204" x="7159625" y="6107113"/>
          <p14:tracePt t="77211" x="7185025" y="6107113"/>
          <p14:tracePt t="77232" x="7259638" y="6107113"/>
          <p14:tracePt t="77244" x="7297738" y="6107113"/>
          <p14:tracePt t="77268" x="7359650" y="6107113"/>
          <p14:tracePt t="77272" x="7385050" y="6107113"/>
          <p14:tracePt t="77284" x="7410450" y="6107113"/>
          <p14:tracePt t="77293" x="7423150" y="6107113"/>
          <p14:tracePt t="77325" x="7448550" y="6107113"/>
          <p14:tracePt t="77354" x="7459663" y="6107113"/>
          <p14:tracePt t="77374" x="7485063" y="6107113"/>
          <p14:tracePt t="77384" x="7535863" y="6094413"/>
          <p14:tracePt t="77417" x="7597775" y="6081713"/>
          <p14:tracePt t="77476" x="7635875" y="6081713"/>
          <p14:tracePt t="77495" x="7648575" y="6081713"/>
          <p14:tracePt t="77528" x="7661275" y="6081713"/>
          <p14:tracePt t="77529" x="7673975" y="6081713"/>
          <p14:tracePt t="77545" x="7697788" y="6081713"/>
          <p14:tracePt t="77555" x="7723188" y="6081713"/>
          <p14:tracePt t="77575" x="7773988" y="6081713"/>
          <p14:tracePt t="77586" x="7797800" y="6081713"/>
          <p14:tracePt t="77606" x="7861300" y="6081713"/>
          <p14:tracePt t="77618" x="7886700" y="6081713"/>
          <p14:tracePt t="77637" x="7923213" y="6081713"/>
          <p14:tracePt t="77649" x="7948613" y="6081713"/>
          <p14:tracePt t="77667" x="8023225" y="6081713"/>
          <p14:tracePt t="77687" x="8086725" y="6081713"/>
          <p14:tracePt t="77702" x="8110538" y="6069013"/>
          <p14:tracePt t="77716" x="8135938" y="6069013"/>
          <p14:tracePt t="77748" x="8148638" y="6069013"/>
          <p14:tracePt t="77801" x="8161338" y="6069013"/>
          <p14:tracePt t="79506" x="8110538" y="6069013"/>
          <p14:tracePt t="79527" x="7961313" y="6069013"/>
          <p14:tracePt t="79539" x="7748588" y="6094413"/>
          <p14:tracePt t="79542" x="7535863" y="6107113"/>
          <p14:tracePt t="79559" x="7097713" y="6157913"/>
          <p14:tracePt t="79578" x="6708775" y="6194425"/>
          <p14:tracePt t="79597" x="6421438" y="6207125"/>
          <p14:tracePt t="79610" x="6296025" y="6207125"/>
          <p14:tracePt t="79619" x="6134100" y="6207125"/>
          <p14:tracePt t="79645" x="5732463" y="6219825"/>
          <p14:tracePt t="79646" x="5570538" y="6219825"/>
          <p14:tracePt t="79668" x="5345113" y="6219825"/>
          <p14:tracePt t="79685" x="5219700" y="6219825"/>
          <p14:tracePt t="79686" x="5094288" y="6219825"/>
          <p14:tracePt t="79699" x="4956175" y="6232525"/>
          <p14:tracePt t="79711" x="4806950" y="6232525"/>
          <p14:tracePt t="79729" x="4430713" y="6257925"/>
          <p14:tracePt t="79752" x="4192588" y="6269038"/>
          <p14:tracePt t="79759" x="4030663" y="6307138"/>
          <p14:tracePt t="79780" x="3592513" y="6370638"/>
          <p14:tracePt t="79790" x="3367088" y="6394450"/>
          <p14:tracePt t="79834" x="3041650" y="6419850"/>
          <p14:tracePt t="79835" x="2992438" y="6419850"/>
          <p14:tracePt t="79854" x="2903538" y="6419850"/>
          <p14:tracePt t="79871" x="2867025" y="6432550"/>
          <p14:tracePt t="79884" x="2778125" y="6432550"/>
          <p14:tracePt t="79907" x="2703513" y="6445250"/>
          <p14:tracePt t="79926" x="2628900" y="6445250"/>
          <p14:tracePt t="79952" x="2565400" y="6457950"/>
          <p14:tracePt t="79953" x="2528888" y="6457950"/>
          <p14:tracePt t="79987" x="2428875" y="6483350"/>
          <p14:tracePt t="79996" x="2390775" y="6483350"/>
          <p14:tracePt t="80012" x="2328863" y="6483350"/>
          <p14:tracePt t="80025" x="2316163" y="6483350"/>
          <p14:tracePt t="80043" x="2252663" y="6483350"/>
          <p14:tracePt t="80055" x="2239963" y="6494463"/>
          <p14:tracePt t="80075" x="2203450" y="6494463"/>
          <p14:tracePt t="80094" x="2190750" y="6494463"/>
          <p14:tracePt t="80127" x="2178050" y="6494463"/>
          <p14:tracePt t="80163" x="2165350" y="6494463"/>
          <p14:tracePt t="80183" x="2152650" y="6494463"/>
          <p14:tracePt t="80246" x="2139950" y="6494463"/>
          <p14:tracePt t="80367" x="2127250" y="6494463"/>
          <p14:tracePt t="80884" x="2190750" y="6470650"/>
          <p14:tracePt t="80902" x="2228850" y="6445250"/>
          <p14:tracePt t="80914" x="2239963" y="6445250"/>
          <p14:tracePt t="80932" x="2278063" y="6445250"/>
          <p14:tracePt t="80952" x="2316163" y="6445250"/>
          <p14:tracePt t="80962" x="2352675" y="6445250"/>
          <p14:tracePt t="80983" x="2403475" y="6445250"/>
          <p14:tracePt t="80995" x="2428875" y="6445250"/>
          <p14:tracePt t="81013" x="2490788" y="6445250"/>
          <p14:tracePt t="81023" x="2528888" y="6445250"/>
          <p14:tracePt t="81045" x="2590800" y="6457950"/>
          <p14:tracePt t="81055" x="2616200" y="6457950"/>
          <p14:tracePt t="81074" x="2667000" y="6470650"/>
          <p14:tracePt t="81086" x="2678113" y="6470650"/>
          <p14:tracePt t="81103" x="2741613" y="6483350"/>
          <p14:tracePt t="81126" x="2778125" y="6494463"/>
          <p14:tracePt t="81134" x="2803525" y="6507163"/>
          <p14:tracePt t="81155" x="2854325" y="6532563"/>
          <p14:tracePt t="81165" x="2890838" y="6532563"/>
          <p14:tracePt t="81201" x="2992438" y="6570663"/>
          <p14:tracePt t="81217" x="3016250" y="6583363"/>
          <p14:tracePt t="81228" x="3028950" y="6594475"/>
          <p14:tracePt t="81250" x="3054350" y="6607175"/>
          <p14:tracePt t="81259" x="3067050" y="6607175"/>
          <p14:tracePt t="81277" x="3128963" y="6607175"/>
          <p14:tracePt t="81289" x="3154363" y="6607175"/>
          <p14:tracePt t="81308" x="3216275" y="6607175"/>
          <p14:tracePt t="81344" x="3317875" y="6607175"/>
          <p14:tracePt t="81345" x="3341688" y="6594475"/>
          <p14:tracePt t="81357" x="3367088" y="6594475"/>
          <p14:tracePt t="81410" x="3417888" y="6594475"/>
          <p14:tracePt t="81449" x="3429000" y="6583363"/>
          <p14:tracePt t="81576" x="3429000" y="6570663"/>
          <p14:tracePt t="82405" x="3417888" y="6570663"/>
          <p14:tracePt t="82422" x="3367088" y="6570663"/>
          <p14:tracePt t="82429" x="3354388" y="6570663"/>
          <p14:tracePt t="82449" x="3317875" y="6570663"/>
          <p14:tracePt t="82473" x="3292475" y="6557963"/>
          <p14:tracePt t="82481" x="3279775" y="6557963"/>
          <p14:tracePt t="82493" x="3267075" y="6557963"/>
          <p14:tracePt t="82512" x="3241675" y="6545263"/>
          <p14:tracePt t="82542" x="3228975" y="6545263"/>
          <p14:tracePt t="82573" x="3228975" y="6532563"/>
          <p14:tracePt t="82593" x="3205163" y="6519863"/>
          <p14:tracePt t="82602" x="3192463" y="6519863"/>
          <p14:tracePt t="82632" x="3103563" y="6470650"/>
          <p14:tracePt t="82655" x="3041650" y="6432550"/>
          <p14:tracePt t="82665" x="3016250" y="6407150"/>
          <p14:tracePt t="82683" x="2967038" y="6370638"/>
          <p14:tracePt t="82695" x="2941638" y="6345238"/>
          <p14:tracePt t="82714" x="2903538" y="6294438"/>
          <p14:tracePt t="82733" x="2879725" y="6245225"/>
          <p14:tracePt t="82744" x="2854325" y="6219825"/>
          <p14:tracePt t="82767" x="2790825" y="6119813"/>
          <p14:tracePt t="82795" x="2741613" y="6045200"/>
          <p14:tracePt t="82805" x="2728913" y="6019800"/>
          <p14:tracePt t="82824" x="2690813" y="5969000"/>
          <p14:tracePt t="82837" x="2667000" y="5907088"/>
          <p14:tracePt t="82855" x="2641600" y="5868988"/>
          <p14:tracePt t="82867" x="2616200" y="5832475"/>
          <p14:tracePt t="82886" x="2590800" y="5807075"/>
          <p14:tracePt t="82930" x="2554288" y="5719763"/>
          <p14:tracePt t="82936" x="2554288" y="5681663"/>
          <p14:tracePt t="82946" x="2554288" y="5656263"/>
          <p14:tracePt t="82966" x="2554288" y="5607050"/>
          <p14:tracePt t="82977" x="2565400" y="5568950"/>
          <p14:tracePt t="82996" x="2603500" y="5481638"/>
          <p14:tracePt t="83009" x="2628900" y="5443538"/>
          <p14:tracePt t="83027" x="2703513" y="5356225"/>
          <p14:tracePt t="83039" x="2754313" y="5318125"/>
          <p14:tracePt t="83071" x="2890838" y="5218113"/>
          <p14:tracePt t="83077" x="2928938" y="5205413"/>
          <p14:tracePt t="83087" x="2954338" y="5181600"/>
          <p14:tracePt t="83109" x="3016250" y="5168900"/>
          <p14:tracePt t="83118" x="3041650" y="5156200"/>
          <p14:tracePt t="83138" x="3092450" y="5130800"/>
          <p14:tracePt t="83149" x="3116263" y="5130800"/>
          <p14:tracePt t="83168" x="3167063" y="5118100"/>
          <p14:tracePt t="83180" x="3192463" y="5118100"/>
          <p14:tracePt t="83210" x="3241675" y="5105400"/>
          <p14:tracePt t="83212" x="3267075" y="5105400"/>
          <p14:tracePt t="83229" x="3279775" y="5105400"/>
          <p14:tracePt t="83249" x="3317875" y="5105400"/>
          <p14:tracePt t="83259" x="3328988" y="5105400"/>
          <p14:tracePt t="83279" x="3367088" y="5105400"/>
          <p14:tracePt t="83311" x="3392488" y="5118100"/>
          <p14:tracePt t="83358" x="3417888" y="5130800"/>
          <p14:tracePt t="83362" x="3417888" y="5143500"/>
          <p14:tracePt t="83372" x="3429000" y="5156200"/>
          <p14:tracePt t="83383" x="3441700" y="5168900"/>
          <p14:tracePt t="83401" x="3467100" y="5230813"/>
          <p14:tracePt t="83421" x="3492500" y="5281613"/>
          <p14:tracePt t="83431" x="3505200" y="5305425"/>
          <p14:tracePt t="83451" x="3505200" y="5343525"/>
          <p14:tracePt t="83461" x="3505200" y="5356225"/>
          <p14:tracePt t="83518" x="3505200" y="5518150"/>
          <p14:tracePt t="83543" x="3505200" y="5568950"/>
          <p14:tracePt t="83554" x="3505200" y="5594350"/>
          <p14:tracePt t="83595" x="3505200" y="5668963"/>
          <p14:tracePt t="83596" x="3505200" y="5681663"/>
          <p14:tracePt t="83624" x="3505200" y="5719763"/>
          <p14:tracePt t="83633" x="3505200" y="5732463"/>
          <p14:tracePt t="83654" x="3505200" y="5768975"/>
          <p14:tracePt t="83665" x="3505200" y="5807075"/>
          <p14:tracePt t="83685" x="3492500" y="5843588"/>
          <p14:tracePt t="83697" x="3479800" y="5868988"/>
          <p14:tracePt t="83717" x="3467100" y="5907088"/>
          <p14:tracePt t="83727" x="3454400" y="5945188"/>
          <p14:tracePt t="83744" x="3454400" y="5981700"/>
          <p14:tracePt t="83765" x="3454400" y="6019800"/>
          <p14:tracePt t="83776" x="3441700" y="6032500"/>
          <p14:tracePt t="83796" x="3441700" y="6056313"/>
          <p14:tracePt t="83809" x="3429000" y="6056313"/>
          <p14:tracePt t="83826" x="3429000" y="6069013"/>
          <p14:tracePt t="83896" x="3429000" y="6081713"/>
          <p14:tracePt t="83902" x="3429000" y="6094413"/>
          <p14:tracePt t="83936" x="3417888" y="6107113"/>
          <p14:tracePt t="83972" x="3392488" y="6145213"/>
          <p14:tracePt t="83981" x="3379788" y="6169025"/>
          <p14:tracePt t="83997" x="3367088" y="6181725"/>
          <p14:tracePt t="84007" x="3341688" y="6219825"/>
          <p14:tracePt t="84043" x="3279775" y="6269038"/>
          <p14:tracePt t="84061" x="3228975" y="6294438"/>
          <p14:tracePt t="84077" x="3205163" y="6307138"/>
          <p14:tracePt t="84087" x="3167063" y="6307138"/>
          <p14:tracePt t="84108" x="3128963" y="6319838"/>
          <p14:tracePt t="84109" x="3116263" y="6319838"/>
          <p14:tracePt t="84139" x="3079750" y="6332538"/>
          <p14:tracePt t="84168" x="3067050" y="6332538"/>
          <p14:tracePt t="84179" x="3054350" y="6332538"/>
          <p14:tracePt t="84202" x="3041650" y="6332538"/>
          <p14:tracePt t="84211" x="3028950" y="6332538"/>
          <p14:tracePt t="84272" x="2941638" y="6245225"/>
          <p14:tracePt t="84280" x="2941638" y="6232525"/>
          <p14:tracePt t="84290" x="2928938" y="6232525"/>
          <p14:tracePt t="84311" x="2916238" y="6207125"/>
          <p14:tracePt t="84320" x="2903538" y="6207125"/>
          <p14:tracePt t="84350" x="2879725" y="6119813"/>
          <p14:tracePt t="84390" x="2841625" y="5994400"/>
          <p14:tracePt t="84402" x="2828925" y="5969000"/>
          <p14:tracePt t="84413" x="2828925" y="5956300"/>
          <p14:tracePt t="84432" x="2828925" y="5945188"/>
          <p14:tracePt t="84462" x="2828925" y="5932488"/>
          <p14:tracePt t="84526" x="2854325" y="5907088"/>
          <p14:tracePt t="84544" x="2941638" y="5894388"/>
          <p14:tracePt t="84555" x="2992438" y="5881688"/>
          <p14:tracePt t="84575" x="3054350" y="5868988"/>
          <p14:tracePt t="84585" x="3092450" y="5856288"/>
          <p14:tracePt t="84603" x="3167063" y="5843588"/>
          <p14:tracePt t="84632" x="3228975" y="5832475"/>
          <p14:tracePt t="84654" x="3279775" y="5832475"/>
          <p14:tracePt t="84664" x="3317875" y="5832475"/>
          <p14:tracePt t="84685" x="3367088" y="5832475"/>
          <p14:tracePt t="84697" x="3405188" y="5832475"/>
          <p14:tracePt t="84715" x="3467100" y="5832475"/>
          <p14:tracePt t="84735" x="3530600" y="5832475"/>
          <p14:tracePt t="84749" x="3567113" y="5832475"/>
          <p14:tracePt t="84759" x="3592513" y="5832475"/>
          <p14:tracePt t="84760" x="3630613" y="5832475"/>
          <p14:tracePt t="84776" x="3679825" y="5843588"/>
          <p14:tracePt t="84796" x="3743325" y="5856288"/>
          <p14:tracePt t="84807" x="3779838" y="5868988"/>
          <p14:tracePt t="84827" x="3830638" y="5894388"/>
          <p14:tracePt t="84837" x="3856038" y="5894388"/>
          <p14:tracePt t="84894" x="3905250" y="5919788"/>
          <p14:tracePt t="84939" x="3905250" y="5932488"/>
          <p14:tracePt t="84968" x="3905250" y="5945188"/>
          <p14:tracePt t="84978" x="3905250" y="5956300"/>
          <p14:tracePt t="84998" x="3905250" y="5981700"/>
          <p14:tracePt t="85008" x="3879850" y="5994400"/>
          <p14:tracePt t="85075" x="3743325" y="6119813"/>
          <p14:tracePt t="85089" x="3654425" y="6145213"/>
          <p14:tracePt t="85102" x="3579813" y="6169025"/>
          <p14:tracePt t="85120" x="3429000" y="6219825"/>
          <p14:tracePt t="85141" x="3292475" y="6257925"/>
          <p14:tracePt t="85150" x="3216275" y="6281738"/>
          <p14:tracePt t="85170" x="3141663" y="6294438"/>
          <p14:tracePt t="85181" x="3116263" y="6294438"/>
          <p14:tracePt t="85202" x="3079750" y="6307138"/>
          <p14:tracePt t="85226" x="3067050" y="6307138"/>
          <p14:tracePt t="85230" x="3054350" y="6307138"/>
          <p14:tracePt t="85272" x="3054350" y="6257925"/>
          <p14:tracePt t="85276" x="3079750" y="6194425"/>
          <p14:tracePt t="85294" x="3103563" y="6169025"/>
          <p14:tracePt t="85295" x="3141663" y="6119813"/>
          <p14:tracePt t="85311" x="3179763" y="6107113"/>
          <p14:tracePt t="85321" x="3228975" y="6069013"/>
          <p14:tracePt t="85343" x="3417888" y="6019800"/>
          <p14:tracePt t="85374" x="3541713" y="6007100"/>
          <p14:tracePt t="85383" x="3554413" y="5994400"/>
          <p14:tracePt t="85433" x="3630613" y="5981700"/>
          <p14:tracePt t="85463" x="3654425" y="5981700"/>
          <p14:tracePt t="85483" x="3667125" y="5981700"/>
          <p14:tracePt t="85494" x="3667125" y="5994400"/>
          <p14:tracePt t="85576" x="3679825" y="5994400"/>
          <p14:tracePt t="85635" x="3679825" y="6007100"/>
          <p14:tracePt t="85746" x="3692525" y="6007100"/>
          <p14:tracePt t="86859" x="3692525" y="6019800"/>
          <p14:tracePt t="86929" x="3667125" y="6019800"/>
          <p14:tracePt t="86949" x="3605213" y="6019800"/>
          <p14:tracePt t="86962" x="3454400" y="6019800"/>
          <p14:tracePt t="86980" x="3379788" y="6019800"/>
          <p14:tracePt t="86993" x="3267075" y="6019800"/>
          <p14:tracePt t="87010" x="3228975" y="6019800"/>
          <p14:tracePt t="87030" x="3128963" y="6019800"/>
          <p14:tracePt t="87075" x="2979738" y="6007100"/>
          <p14:tracePt t="87112" x="2816225" y="6007100"/>
          <p14:tracePt t="87121" x="2778125" y="6019800"/>
          <p14:tracePt t="87133" x="2741613" y="6019800"/>
          <p14:tracePt t="87151" x="2703513" y="6019800"/>
          <p14:tracePt t="87163" x="2678113" y="6019800"/>
          <p14:tracePt t="87181" x="2641600" y="6019800"/>
          <p14:tracePt t="87202" x="2616200" y="6019800"/>
          <p14:tracePt t="87212" x="2590800" y="6019800"/>
          <p14:tracePt t="87232" x="2578100" y="6019800"/>
          <p14:tracePt t="87243" x="2565400" y="6019800"/>
          <p14:tracePt t="87272" x="2554288" y="6019800"/>
          <p14:tracePt t="87294" x="2541588" y="6019800"/>
          <p14:tracePt t="88182" x="2554288" y="6019800"/>
          <p14:tracePt t="88919" x="2565400" y="6019800"/>
        </p14:tracePtLst>
      </p14:laserTrace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085A7C-7361-4390-B1F8-B729A6830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17" y="386234"/>
            <a:ext cx="2077403" cy="578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89FFEB-0F0A-4733-ABA6-BC84B4106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4" y="1146802"/>
            <a:ext cx="10574655" cy="813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C122F4-ECBA-467B-9B51-55C81F960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4" y="2328862"/>
            <a:ext cx="5777478" cy="585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D42C06-D067-415F-835F-EFB9A20AA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17" y="3076575"/>
            <a:ext cx="2572703" cy="752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E7192-A00E-413D-9CA3-3949016AC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63" y="3452820"/>
            <a:ext cx="6057900" cy="3181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56391-ED72-417F-805F-9754F4391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9712" y="1745456"/>
            <a:ext cx="4181475" cy="2338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F216E6-FDAD-4AEC-A1CE-077FA01F82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352" y="3950863"/>
            <a:ext cx="2628900" cy="21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09"/>
    </mc:Choice>
    <mc:Fallback xmlns="">
      <p:transition spd="slow" advTm="66909"/>
    </mc:Fallback>
  </mc:AlternateContent>
  <p:extLst>
    <p:ext uri="{3A86A75C-4F4B-4683-9AE1-C65F6400EC91}">
      <p14:laserTraceLst xmlns:p14="http://schemas.microsoft.com/office/powerpoint/2010/main">
        <p14:tracePtLst>
          <p14:tracePt t="697" x="2565400" y="5994400"/>
          <p14:tracePt t="709" x="2565400" y="5956300"/>
          <p14:tracePt t="726" x="2565400" y="5894388"/>
          <p14:tracePt t="734" x="2565400" y="5856288"/>
          <p14:tracePt t="757" x="2554288" y="5756275"/>
          <p14:tracePt t="767" x="2554288" y="5719763"/>
          <p14:tracePt t="792" x="2541588" y="5656263"/>
          <p14:tracePt t="795" x="2541588" y="5619750"/>
          <p14:tracePt t="816" x="2541588" y="5556250"/>
          <p14:tracePt t="828" x="2541588" y="5530850"/>
          <p14:tracePt t="846" x="2541588" y="5481638"/>
          <p14:tracePt t="861" x="2541588" y="5394325"/>
          <p14:tracePt t="876" x="2541588" y="5343525"/>
          <p14:tracePt t="897" x="2565400" y="5256213"/>
          <p14:tracePt t="909" x="2578100" y="5143500"/>
          <p14:tracePt t="967" x="2654300" y="4843463"/>
          <p14:tracePt t="968" x="2690813" y="4768850"/>
          <p14:tracePt t="1003" x="2728913" y="4656138"/>
          <p14:tracePt t="1004" x="2754313" y="4618038"/>
          <p14:tracePt t="1018" x="2790825" y="4530725"/>
          <p14:tracePt t="1030" x="2803525" y="4505325"/>
          <p14:tracePt t="1048" x="2828925" y="4454525"/>
          <p14:tracePt t="1068" x="2854325" y="4392613"/>
          <p14:tracePt t="1078" x="2854325" y="4354513"/>
          <p14:tracePt t="1099" x="2879725" y="4241800"/>
          <p14:tracePt t="1109" x="2890838" y="4179888"/>
          <p14:tracePt t="1152" x="2903538" y="3954463"/>
          <p14:tracePt t="1162" x="2903538" y="3916363"/>
          <p14:tracePt t="1186" x="2854325" y="3816350"/>
          <p14:tracePt t="1202" x="2841625" y="3792538"/>
          <p14:tracePt t="1221" x="2790825" y="3741738"/>
          <p14:tracePt t="1276" x="2767013" y="3729038"/>
          <p14:tracePt t="1564" x="2741613" y="3679825"/>
          <p14:tracePt t="1584" x="2728913" y="3603625"/>
          <p14:tracePt t="1596" x="2716213" y="3567113"/>
          <p14:tracePt t="1614" x="2716213" y="3479800"/>
          <p14:tracePt t="1625" x="2716213" y="3429000"/>
          <p14:tracePt t="1645" x="2703513" y="3341688"/>
          <p14:tracePt t="1655" x="2703513" y="3303588"/>
          <p14:tracePt t="1676" x="2703513" y="3228975"/>
          <p14:tracePt t="1690" x="2690813" y="3128963"/>
          <p14:tracePt t="1706" x="2690813" y="3078163"/>
          <p14:tracePt t="1718" x="2690813" y="3041650"/>
          <p14:tracePt t="1719" x="2690813" y="3003550"/>
          <p14:tracePt t="1735" x="2690813" y="2978150"/>
          <p14:tracePt t="1766" x="2678113" y="2916238"/>
          <p14:tracePt t="1787" x="2667000" y="2840038"/>
          <p14:tracePt t="1788" x="2667000" y="2803525"/>
          <p14:tracePt t="1799" x="2654300" y="2778125"/>
          <p14:tracePt t="1817" x="2654300" y="2740025"/>
          <p14:tracePt t="1818" x="2654300" y="2716213"/>
          <p14:tracePt t="1847" x="2654300" y="2627313"/>
          <p14:tracePt t="1859" x="2654300" y="2616200"/>
          <p14:tracePt t="1878" x="2654300" y="2590800"/>
          <p14:tracePt t="1895" x="2654300" y="2565400"/>
          <p14:tracePt t="1954" x="2654300" y="2465388"/>
          <p14:tracePt t="1960" x="2654300" y="2439988"/>
          <p14:tracePt t="1969" x="2667000" y="2403475"/>
          <p14:tracePt t="2000" x="2678113" y="2352675"/>
          <p14:tracePt t="2001" x="2678113" y="2339975"/>
          <p14:tracePt t="2019" x="2690813" y="2290763"/>
          <p14:tracePt t="2038" x="2703513" y="2265363"/>
          <p14:tracePt t="2061" x="2703513" y="2252663"/>
          <p14:tracePt t="2425" x="2703513" y="2214563"/>
          <p14:tracePt t="2445" x="2703513" y="2190750"/>
          <p14:tracePt t="2453" x="2703513" y="2178050"/>
          <p14:tracePt t="2476" x="2703513" y="2127250"/>
          <p14:tracePt t="2484" x="2703513" y="2114550"/>
          <p14:tracePt t="2504" x="2703513" y="2089150"/>
          <p14:tracePt t="2519" x="2703513" y="2065338"/>
          <p14:tracePt t="2534" x="2716213" y="2039938"/>
          <p14:tracePt t="2546" x="2716213" y="2014538"/>
          <p14:tracePt t="2565" x="2728913" y="1965325"/>
          <p14:tracePt t="2600" x="2754313" y="1865313"/>
          <p14:tracePt t="2600" x="2767013" y="1839913"/>
          <p14:tracePt t="2620" x="2767013" y="1801813"/>
          <p14:tracePt t="2646" x="2778125" y="1752600"/>
          <p14:tracePt t="2655" x="2790825" y="1739900"/>
          <p14:tracePt t="2678" x="2803525" y="1663700"/>
          <p14:tracePt t="2688" x="2803525" y="1652588"/>
          <p14:tracePt t="2707" x="2816225" y="1627188"/>
          <p14:tracePt t="2709" x="2816225" y="1601788"/>
          <p14:tracePt t="2719" x="2828925" y="1589088"/>
          <p14:tracePt t="2761" x="2828925" y="1527175"/>
          <p14:tracePt t="2769" x="2841625" y="1489075"/>
          <p14:tracePt t="2788" x="2854325" y="1450975"/>
          <p14:tracePt t="2798" x="2854325" y="1427163"/>
          <p14:tracePt t="2830" x="2854325" y="1363663"/>
          <p14:tracePt t="2831" x="2854325" y="1327150"/>
          <p14:tracePt t="2848" x="2867025" y="1289050"/>
          <p14:tracePt t="2866" x="2879725" y="1250950"/>
          <p14:tracePt t="2878" x="2879725" y="1238250"/>
          <p14:tracePt t="2905" x="2879725" y="1227138"/>
          <p14:tracePt t="2929" x="2879725" y="1214438"/>
          <p14:tracePt t="3192" x="2867025" y="1214438"/>
          <p14:tracePt t="4613" x="2954338" y="1214438"/>
          <p14:tracePt t="4630" x="2979738" y="1214438"/>
          <p14:tracePt t="4647" x="3067050" y="1214438"/>
          <p14:tracePt t="4661" x="3167063" y="1214438"/>
          <p14:tracePt t="4672" x="3216275" y="1214438"/>
          <p14:tracePt t="4711" x="3717925" y="1263650"/>
          <p14:tracePt t="4740" x="4494213" y="1450975"/>
          <p14:tracePt t="4751" x="4643438" y="1489075"/>
          <p14:tracePt t="4774" x="4856163" y="1576388"/>
          <p14:tracePt t="4784" x="4932363" y="1614488"/>
          <p14:tracePt t="4801" x="5057775" y="1652588"/>
          <p14:tracePt t="4812" x="5119688" y="1676400"/>
          <p14:tracePt t="4836" x="5245100" y="1727200"/>
          <p14:tracePt t="4846" x="5319713" y="1765300"/>
          <p14:tracePt t="4882" x="5607050" y="1889125"/>
          <p14:tracePt t="4921" x="5783263" y="1965325"/>
          <p14:tracePt t="4947" x="5895975" y="1989138"/>
          <p14:tracePt t="4948" x="5970588" y="2014538"/>
          <p14:tracePt t="4974" x="6170613" y="2065338"/>
          <p14:tracePt t="4983" x="6296025" y="2114550"/>
          <p14:tracePt t="5003" x="6559550" y="2190750"/>
          <p14:tracePt t="5017" x="6721475" y="2239963"/>
          <p14:tracePt t="5074" x="6759575" y="2265363"/>
          <p14:tracePt t="5076" x="6997700" y="2327275"/>
          <p14:tracePt t="5077" x="7046913" y="2339975"/>
          <p14:tracePt t="5095" x="7134225" y="2365375"/>
          <p14:tracePt t="5096" x="7223125" y="2390775"/>
          <p14:tracePt t="5115" x="7385050" y="2439988"/>
          <p14:tracePt t="5125" x="7459663" y="2465388"/>
          <p14:tracePt t="5146" x="7572375" y="2503488"/>
          <p14:tracePt t="5158" x="7610475" y="2516188"/>
          <p14:tracePt t="5177" x="7635875" y="2540000"/>
          <p14:tracePt t="5509" x="7648575" y="2552700"/>
          <p14:tracePt t="5520" x="7673975" y="2565400"/>
          <p14:tracePt t="5539" x="7685088" y="2590800"/>
          <p14:tracePt t="5564" x="7761288" y="2652713"/>
          <p14:tracePt t="5581" x="7797800" y="2690813"/>
          <p14:tracePt t="5593" x="7810500" y="2703513"/>
          <p14:tracePt t="5611" x="7861300" y="2740025"/>
          <p14:tracePt t="5631" x="7910513" y="2778125"/>
          <p14:tracePt t="5642" x="7948613" y="2803525"/>
          <p14:tracePt t="5662" x="8023225" y="2852738"/>
          <p14:tracePt t="5673" x="8048625" y="2878138"/>
          <p14:tracePt t="5716" x="8099425" y="2903538"/>
          <p14:tracePt t="5718" x="8123238" y="2941638"/>
          <p14:tracePt t="5719" x="8135938" y="2941638"/>
          <p14:tracePt t="5734" x="8161338" y="2965450"/>
          <p14:tracePt t="5753" x="8199438" y="2990850"/>
          <p14:tracePt t="5765" x="8212138" y="3016250"/>
          <p14:tracePt t="5783" x="8274050" y="3065463"/>
          <p14:tracePt t="5803" x="8312150" y="3103563"/>
          <p14:tracePt t="5814" x="8335963" y="3116263"/>
          <p14:tracePt t="5868" x="8386763" y="3141663"/>
          <p14:tracePt t="5878" x="8399463" y="3154363"/>
          <p14:tracePt t="5895" x="8412163" y="3154363"/>
          <p14:tracePt t="5908" x="8461375" y="3165475"/>
          <p14:tracePt t="5925" x="8474075" y="3165475"/>
          <p14:tracePt t="5926" x="8486775" y="3178175"/>
          <p14:tracePt t="5958" x="8499475" y="3190875"/>
          <p14:tracePt t="5985" x="8512175" y="3190875"/>
          <p14:tracePt t="8158" x="8524875" y="3216275"/>
          <p14:tracePt t="8170" x="8561388" y="3278188"/>
          <p14:tracePt t="8191" x="8624888" y="3341688"/>
          <p14:tracePt t="8209" x="8712200" y="3441700"/>
          <p14:tracePt t="8241" x="8763000" y="3516313"/>
          <p14:tracePt t="8242" x="8786813" y="3579813"/>
          <p14:tracePt t="8250" x="8799513" y="3616325"/>
          <p14:tracePt t="8270" x="8850313" y="3729038"/>
          <p14:tracePt t="8280" x="8863013" y="3779838"/>
          <p14:tracePt t="8309" x="8912225" y="3967163"/>
          <p14:tracePt t="8331" x="8950325" y="4041775"/>
          <p14:tracePt t="8344" x="8963025" y="4067175"/>
          <p14:tracePt t="8345" x="8963025" y="4092575"/>
          <p14:tracePt t="8362" x="8975725" y="4105275"/>
          <p14:tracePt t="8376" x="8975725" y="4129088"/>
          <p14:tracePt t="8432" x="8975725" y="4154488"/>
          <p14:tracePt t="8434" x="8975725" y="4192588"/>
          <p14:tracePt t="8434" x="8975725" y="4205288"/>
          <p14:tracePt t="8473" x="8963025" y="4217988"/>
          <p14:tracePt t="8503" x="8963025" y="4230688"/>
          <p14:tracePt t="8515" x="8950325" y="4230688"/>
          <p14:tracePt t="8533" x="8937625" y="4241800"/>
          <p14:tracePt t="8546" x="8912225" y="4254500"/>
          <p14:tracePt t="8567" x="8724900" y="4341813"/>
          <p14:tracePt t="8592" x="8548688" y="4418013"/>
          <p14:tracePt t="8624" x="8474075" y="4443413"/>
          <p14:tracePt t="8645" x="8435975" y="4467225"/>
          <p14:tracePt t="8675" x="8386763" y="4492625"/>
          <p14:tracePt t="8687" x="8348663" y="4505325"/>
          <p14:tracePt t="8707" x="8248650" y="4518025"/>
          <p14:tracePt t="8717" x="8212138" y="4530725"/>
          <p14:tracePt t="8735" x="8161338" y="4543425"/>
          <p14:tracePt t="8760" x="8123238" y="4554538"/>
          <p14:tracePt t="8822" x="8110538" y="4554538"/>
          <p14:tracePt t="8878" x="8099425" y="4554538"/>
          <p14:tracePt t="8959" x="8099425" y="4567238"/>
          <p14:tracePt t="9012" x="8099425" y="4592638"/>
          <p14:tracePt t="9050" x="8110538" y="4618038"/>
          <p14:tracePt t="9062" x="8123238" y="4618038"/>
          <p14:tracePt t="9082" x="8135938" y="4630738"/>
          <p14:tracePt t="9108" x="8174038" y="4656138"/>
          <p14:tracePt t="9118" x="8174038" y="4667250"/>
          <p14:tracePt t="9141" x="8186738" y="4667250"/>
          <p14:tracePt t="9164" x="8186738" y="4679950"/>
          <p14:tracePt t="9165" x="8199438" y="4679950"/>
          <p14:tracePt t="9192" x="8212138" y="4679950"/>
          <p14:tracePt t="9211" x="8235950" y="4692650"/>
          <p14:tracePt t="9234" x="8248650" y="4692650"/>
          <p14:tracePt t="9271" x="8261350" y="4705350"/>
          <p14:tracePt t="9272" x="8274050" y="4705350"/>
          <p14:tracePt t="9343" x="8286750" y="4705350"/>
          <p14:tracePt t="9393" x="8299450" y="4705350"/>
          <p14:tracePt t="9406" x="8312150" y="4705350"/>
          <p14:tracePt t="9426" x="8324850" y="4705350"/>
          <p14:tracePt t="9437" x="8335963" y="4705350"/>
          <p14:tracePt t="9461" x="8348663" y="4705350"/>
          <p14:tracePt t="9486" x="8361363" y="4705350"/>
          <p14:tracePt t="9516" x="8374063" y="4705350"/>
          <p14:tracePt t="10800" x="8386763" y="4679950"/>
          <p14:tracePt t="10811" x="8386763" y="4667250"/>
          <p14:tracePt t="10830" x="8399463" y="4630738"/>
          <p14:tracePt t="10864" x="8412163" y="4618038"/>
          <p14:tracePt t="10891" x="8424863" y="4605338"/>
          <p14:tracePt t="10926" x="8512175" y="4530725"/>
          <p14:tracePt t="10942" x="8537575" y="4505325"/>
          <p14:tracePt t="10943" x="8561388" y="4492625"/>
          <p14:tracePt t="10953" x="8574088" y="4467225"/>
          <p14:tracePt t="10971" x="8599488" y="4454525"/>
          <p14:tracePt t="10972" x="8599488" y="4443413"/>
          <p14:tracePt t="10983" x="8612188" y="4443413"/>
          <p14:tracePt t="11045" x="8637588" y="4405313"/>
          <p14:tracePt t="11062" x="8650288" y="4379913"/>
          <p14:tracePt t="11082" x="8674100" y="4341813"/>
          <p14:tracePt t="11092" x="8686800" y="4318000"/>
          <p14:tracePt t="11112" x="8699500" y="4305300"/>
          <p14:tracePt t="11143" x="8712200" y="4292600"/>
          <p14:tracePt t="11182" x="8712200" y="4267200"/>
          <p14:tracePt t="11193" x="8712200" y="4254500"/>
          <p14:tracePt t="11224" x="8712200" y="4241800"/>
          <p14:tracePt t="11233" x="8712200" y="4230688"/>
          <p14:tracePt t="11255" x="8712200" y="4217988"/>
          <p14:tracePt t="11298" x="8712200" y="4192588"/>
          <p14:tracePt t="11317" x="8724900" y="4167188"/>
          <p14:tracePt t="11329" x="8724900" y="4154488"/>
          <p14:tracePt t="11346" x="8737600" y="4129088"/>
          <p14:tracePt t="11366" x="8737600" y="4105275"/>
          <p14:tracePt t="11396" x="8750300" y="4092575"/>
          <p14:tracePt t="11457" x="8786813" y="4067175"/>
          <p14:tracePt t="11469" x="8812213" y="4067175"/>
          <p14:tracePt t="11488" x="8899525" y="4041775"/>
          <p14:tracePt t="11499" x="8963025" y="4029075"/>
          <p14:tracePt t="11518" x="9037638" y="4029075"/>
          <p14:tracePt t="11530" x="9075738" y="4017963"/>
          <p14:tracePt t="11548" x="9112250" y="4017963"/>
          <p14:tracePt t="11569" x="9137650" y="4017963"/>
          <p14:tracePt t="11596" x="9199563" y="4017963"/>
          <p14:tracePt t="11609" x="9237663" y="4017963"/>
          <p14:tracePt t="11629" x="9324975" y="4017963"/>
          <p14:tracePt t="11642" x="9363075" y="4017963"/>
          <p14:tracePt t="11662" x="9413875" y="4029075"/>
          <p14:tracePt t="11663" x="9437688" y="4029075"/>
          <p14:tracePt t="11691" x="9463088" y="4029075"/>
          <p14:tracePt t="11692" x="9475788" y="4029075"/>
          <p14:tracePt t="11767" x="9637713" y="4054475"/>
          <p14:tracePt t="11780" x="9663113" y="4054475"/>
          <p14:tracePt t="11800" x="9726613" y="4054475"/>
          <p14:tracePt t="11801" x="9750425" y="4054475"/>
          <p14:tracePt t="11812" x="9775825" y="4054475"/>
          <p14:tracePt t="11831" x="9813925" y="4054475"/>
          <p14:tracePt t="11843" x="9839325" y="4054475"/>
          <p14:tracePt t="11862" x="9875838" y="4054475"/>
          <p14:tracePt t="11883" x="9913938" y="4054475"/>
          <p14:tracePt t="11894" x="9926638" y="4054475"/>
          <p14:tracePt t="11920" x="9988550" y="4041775"/>
          <p14:tracePt t="11942" x="10039350" y="4017963"/>
          <p14:tracePt t="11952" x="10064750" y="4005263"/>
          <p14:tracePt t="11973" x="10113963" y="3992563"/>
          <p14:tracePt t="11990" x="10152063" y="3992563"/>
          <p14:tracePt t="12004" x="10164763" y="3979863"/>
          <p14:tracePt t="12015" x="10177463" y="3979863"/>
          <p14:tracePt t="12033" x="10201275" y="3979863"/>
          <p14:tracePt t="12090" x="10226675" y="3979863"/>
          <p14:tracePt t="12144" x="10239375" y="3979863"/>
          <p14:tracePt t="12188" x="10239375" y="3967163"/>
          <p14:tracePt t="12316" x="10252075" y="3967163"/>
          <p14:tracePt t="12848" x="10239375" y="3967163"/>
          <p14:tracePt t="13152" x="10201275" y="3967163"/>
          <p14:tracePt t="13175" x="10052050" y="4017963"/>
          <p14:tracePt t="13188" x="9975850" y="4054475"/>
          <p14:tracePt t="13208" x="9813925" y="4154488"/>
          <p14:tracePt t="13251" x="9637713" y="4279900"/>
          <p14:tracePt t="13259" x="9601200" y="4292600"/>
          <p14:tracePt t="13266" x="9575800" y="4318000"/>
          <p14:tracePt t="13293" x="9424988" y="4405313"/>
          <p14:tracePt t="13317" x="9324975" y="4467225"/>
          <p14:tracePt t="13327" x="9275763" y="4492625"/>
          <p14:tracePt t="13348" x="9212263" y="4530725"/>
          <p14:tracePt t="13359" x="9175750" y="4554538"/>
          <p14:tracePt t="13390" x="9050338" y="4630738"/>
          <p14:tracePt t="13391" x="9012238" y="4667250"/>
          <p14:tracePt t="13408" x="8950325" y="4705350"/>
          <p14:tracePt t="13422" x="8850313" y="4768850"/>
          <p14:tracePt t="13439" x="8812213" y="4792663"/>
          <p14:tracePt t="13460" x="8737600" y="4856163"/>
          <p14:tracePt t="13490" x="8699500" y="4879975"/>
          <p14:tracePt t="13529" x="8674100" y="4905375"/>
          <p14:tracePt t="13530" x="8650288" y="4918075"/>
          <p14:tracePt t="13552" x="8599488" y="4968875"/>
          <p14:tracePt t="13562" x="8574088" y="4981575"/>
          <p14:tracePt t="13580" x="8524875" y="5018088"/>
          <p14:tracePt t="13593" x="8512175" y="5030788"/>
          <p14:tracePt t="13611" x="8486775" y="5043488"/>
          <p14:tracePt t="13641" x="8474075" y="5043488"/>
          <p14:tracePt t="13721" x="8461375" y="5043488"/>
          <p14:tracePt t="13814" x="8435975" y="5018088"/>
          <p14:tracePt t="13833" x="8424863" y="5005388"/>
          <p14:tracePt t="13863" x="8412163" y="4981575"/>
          <p14:tracePt t="13865" x="8399463" y="4981575"/>
          <p14:tracePt t="13875" x="8386763" y="4981575"/>
          <p14:tracePt t="13901" x="8386763" y="4968875"/>
          <p14:tracePt t="13908" x="8374063" y="4956175"/>
          <p14:tracePt t="13925" x="8374063" y="4930775"/>
          <p14:tracePt t="13944" x="8361363" y="4918075"/>
          <p14:tracePt t="13974" x="8361363" y="4905375"/>
          <p14:tracePt t="13985" x="8348663" y="4892675"/>
          <p14:tracePt t="14038" x="8335963" y="4868863"/>
          <p14:tracePt t="14065" x="8335963" y="4856163"/>
          <p14:tracePt t="14095" x="8335963" y="4843463"/>
          <p14:tracePt t="14183" x="8324850" y="4843463"/>
          <p14:tracePt t="14184" x="8324850" y="4830763"/>
          <p14:tracePt t="15644" x="8335963" y="4768850"/>
          <p14:tracePt t="15663" x="8374063" y="4679950"/>
          <p14:tracePt t="15673" x="8399463" y="4618038"/>
          <p14:tracePt t="15702" x="8448675" y="4518025"/>
          <p14:tracePt t="15703" x="8474075" y="4479925"/>
          <p14:tracePt t="15729" x="8537575" y="4379913"/>
          <p14:tracePt t="15733" x="8561388" y="4318000"/>
          <p14:tracePt t="15754" x="8624888" y="4217988"/>
          <p14:tracePt t="15766" x="8650288" y="4179888"/>
          <p14:tracePt t="15784" x="8712200" y="4067175"/>
          <p14:tracePt t="15796" x="8750300" y="4017963"/>
          <p14:tracePt t="15815" x="8799513" y="3929063"/>
          <p14:tracePt t="15836" x="8850313" y="3854450"/>
          <p14:tracePt t="15845" x="8874125" y="3803650"/>
          <p14:tracePt t="15865" x="8924925" y="3703638"/>
          <p14:tracePt t="15875" x="8950325" y="3667125"/>
          <p14:tracePt t="15895" x="8986838" y="3579813"/>
          <p14:tracePt t="15906" x="8999538" y="3554413"/>
          <p14:tracePt t="15926" x="9012238" y="3490913"/>
          <p14:tracePt t="15940" x="9024938" y="3441700"/>
          <p14:tracePt t="15962" x="9050338" y="3378200"/>
          <p14:tracePt t="15974" x="9050338" y="3367088"/>
          <p14:tracePt t="15986" x="9050338" y="3354388"/>
          <p14:tracePt t="16023" x="9075738" y="3290888"/>
          <p14:tracePt t="16036" x="9075738" y="3278188"/>
          <p14:tracePt t="16047" x="9088438" y="3267075"/>
          <p14:tracePt t="16127" x="9088438" y="3254375"/>
          <p14:tracePt t="16178" x="9088438" y="3241675"/>
          <p14:tracePt t="16582" x="9088438" y="3178175"/>
          <p14:tracePt t="16594" x="9088438" y="3154363"/>
          <p14:tracePt t="16612" x="9088438" y="3103563"/>
          <p14:tracePt t="16624" x="9088438" y="3065463"/>
          <p14:tracePt t="16683" x="9099550" y="3003550"/>
          <p14:tracePt t="16685" x="9112250" y="2903538"/>
          <p14:tracePt t="16694" x="9112250" y="2890838"/>
          <p14:tracePt t="16704" x="9112250" y="2878138"/>
          <p14:tracePt t="16725" x="9124950" y="2828925"/>
          <p14:tracePt t="16735" x="9124950" y="2803525"/>
          <p14:tracePt t="16757" x="9137650" y="2740025"/>
          <p14:tracePt t="16758" x="9150350" y="2716213"/>
          <p14:tracePt t="16785" x="9150350" y="2652713"/>
          <p14:tracePt t="16797" x="9163050" y="2578100"/>
          <p14:tracePt t="16816" x="9175750" y="2552700"/>
          <p14:tracePt t="16818" x="9188450" y="2516188"/>
          <p14:tracePt t="16831" x="9188450" y="2503488"/>
          <p14:tracePt t="16876" x="9212263" y="2403475"/>
          <p14:tracePt t="16910" x="9212263" y="2390775"/>
          <p14:tracePt t="16926" x="9224963" y="2390775"/>
          <p14:tracePt t="16936" x="9224963" y="2378075"/>
          <p14:tracePt t="16957" x="9224963" y="2365375"/>
          <p14:tracePt t="16988" x="9224963" y="2352675"/>
          <p14:tracePt t="17053" x="9250363" y="2303463"/>
          <p14:tracePt t="17068" x="9250363" y="2290763"/>
          <p14:tracePt t="17078" x="9263063" y="2290763"/>
          <p14:tracePt t="17098" x="9263063" y="2278063"/>
          <p14:tracePt t="17129" x="9263063" y="2265363"/>
          <p14:tracePt t="17281" x="9275763" y="2265363"/>
          <p14:tracePt t="17332" x="9275763" y="2278063"/>
          <p14:tracePt t="17348" x="9275763" y="2290763"/>
          <p14:tracePt t="17361" x="9301163" y="2303463"/>
          <p14:tracePt t="17374" x="9301163" y="2314575"/>
          <p14:tracePt t="17392" x="9312275" y="2339975"/>
          <p14:tracePt t="17412" x="9324975" y="2378075"/>
          <p14:tracePt t="17423" x="9337675" y="2414588"/>
          <p14:tracePt t="17469" x="9413875" y="2552700"/>
          <p14:tracePt t="17485" x="9424988" y="2578100"/>
          <p14:tracePt t="17504" x="9450388" y="2627313"/>
          <p14:tracePt t="17517" x="9463088" y="2640013"/>
          <p14:tracePt t="17518" x="9463088" y="2665413"/>
          <p14:tracePt t="17533" x="9488488" y="2690813"/>
          <p14:tracePt t="17556" x="9513888" y="2716213"/>
          <p14:tracePt t="17568" x="9537700" y="2752725"/>
          <p14:tracePt t="17594" x="9550400" y="2778125"/>
          <p14:tracePt t="17615" x="9563100" y="2816225"/>
          <p14:tracePt t="17616" x="9575800" y="2828925"/>
          <p14:tracePt t="17644" x="9588500" y="2865438"/>
          <p14:tracePt t="17660" x="9613900" y="2890838"/>
          <p14:tracePt t="17686" x="9626600" y="2928938"/>
          <p14:tracePt t="17705" x="9663113" y="2965450"/>
          <p14:tracePt t="17729" x="9688513" y="2990850"/>
          <p14:tracePt t="17757" x="9713913" y="3028950"/>
          <p14:tracePt t="17776" x="9726613" y="3041650"/>
          <p14:tracePt t="17828" x="9739313" y="3041650"/>
          <p14:tracePt t="17846" x="9739313" y="3054350"/>
          <p14:tracePt t="17907" x="9739313" y="3065463"/>
          <p14:tracePt t="17943" x="9750425" y="3065463"/>
          <p14:tracePt t="17988" x="9750425" y="3078163"/>
          <p14:tracePt t="18172" x="9750425" y="3090863"/>
          <p14:tracePt t="19118" x="9750425" y="3103563"/>
          <p14:tracePt t="19132" x="9739313" y="3103563"/>
          <p14:tracePt t="19141" x="9726613" y="3128963"/>
          <p14:tracePt t="19162" x="9713913" y="3190875"/>
          <p14:tracePt t="19172" x="9701213" y="3228975"/>
          <p14:tracePt t="19193" x="9688513" y="3316288"/>
          <p14:tracePt t="19213" x="9688513" y="3378200"/>
          <p14:tracePt t="19262" x="9675813" y="3529013"/>
          <p14:tracePt t="19283" x="9675813" y="3579813"/>
          <p14:tracePt t="19295" x="9675813" y="3616325"/>
          <p14:tracePt t="19314" x="9675813" y="3629025"/>
          <p14:tracePt t="19315" x="9688513" y="3641725"/>
          <p14:tracePt t="19334" x="9688513" y="3654425"/>
          <p14:tracePt t="19335" x="9688513" y="3667125"/>
          <p14:tracePt t="19384" x="9701213" y="3692525"/>
          <p14:tracePt t="19410" x="9713913" y="3703638"/>
          <p14:tracePt t="19425" x="9713913" y="3716338"/>
          <p14:tracePt t="19437" x="9713913" y="3729038"/>
          <p14:tracePt t="19456" x="9713913" y="3741738"/>
          <p14:tracePt t="19486" x="9713913" y="3754438"/>
          <p14:tracePt t="19540" x="9726613" y="3779838"/>
          <p14:tracePt t="19567" x="9726613" y="3792538"/>
          <p14:tracePt t="19590" x="9739313" y="3792538"/>
          <p14:tracePt t="19627" x="9739313" y="3803650"/>
          <p14:tracePt t="19688" x="9739313" y="3816350"/>
          <p14:tracePt t="19781" x="9750425" y="3816350"/>
          <p14:tracePt t="19895" x="9750425" y="3829050"/>
          <p14:tracePt t="20224" x="9739313" y="3841750"/>
          <p14:tracePt t="20234" x="9701213" y="3854450"/>
          <p14:tracePt t="20272" x="9537700" y="3954463"/>
          <p14:tracePt t="20283" x="9401175" y="4041775"/>
          <p14:tracePt t="20284" x="9324975" y="4092575"/>
          <p14:tracePt t="20297" x="9288463" y="4129088"/>
          <p14:tracePt t="20315" x="9199563" y="4179888"/>
          <p14:tracePt t="20327" x="9175750" y="4192588"/>
          <p14:tracePt t="20345" x="9137650" y="4217988"/>
          <p14:tracePt t="20366" x="9124950" y="4230688"/>
          <p14:tracePt t="20376" x="9099550" y="4230688"/>
          <p14:tracePt t="20430" x="8975725" y="4305300"/>
          <p14:tracePt t="20457" x="8899525" y="4354513"/>
          <p14:tracePt t="20469" x="8886825" y="4354513"/>
          <p14:tracePt t="20487" x="8850313" y="4379913"/>
          <p14:tracePt t="20499" x="8824913" y="4379913"/>
          <p14:tracePt t="20538" x="8824913" y="4392613"/>
          <p14:tracePt t="20548" x="8812213" y="4392613"/>
          <p14:tracePt t="20593" x="8774113" y="4418013"/>
          <p14:tracePt t="20598" x="8724900" y="4454525"/>
          <p14:tracePt t="20610" x="8637588" y="4518025"/>
          <p14:tracePt t="20631" x="8474075" y="4667250"/>
          <p14:tracePt t="20642" x="8348663" y="4756150"/>
          <p14:tracePt t="20667" x="8186738" y="4905375"/>
          <p14:tracePt t="20690" x="8135938" y="4943475"/>
          <p14:tracePt t="20710" x="8099425" y="4968875"/>
          <p14:tracePt t="20740" x="8086725" y="4981575"/>
          <p14:tracePt t="20759" x="8074025" y="4981575"/>
          <p14:tracePt t="20912" x="8074025" y="4992688"/>
          <p14:tracePt t="20924" x="8061325" y="5005388"/>
          <p14:tracePt t="22046" x="8061325" y="4992688"/>
          <p14:tracePt t="22064" x="8061325" y="4981575"/>
          <p14:tracePt t="22095" x="8099425" y="4943475"/>
          <p14:tracePt t="22096" x="8110538" y="4918075"/>
          <p14:tracePt t="22115" x="8135938" y="4868863"/>
          <p14:tracePt t="22125" x="8161338" y="4843463"/>
          <p14:tracePt t="22145" x="8186738" y="4805363"/>
          <p14:tracePt t="22155" x="8199438" y="4779963"/>
          <p14:tracePt t="22176" x="8223250" y="4756150"/>
          <p14:tracePt t="22178" x="8223250" y="4730750"/>
          <p14:tracePt t="22217" x="8299450" y="4667250"/>
          <p14:tracePt t="22236" x="8312150" y="4656138"/>
          <p14:tracePt t="22237" x="8335963" y="4643438"/>
          <p14:tracePt t="22256" x="8335963" y="4618038"/>
          <p14:tracePt t="22267" x="8348663" y="4618038"/>
          <p14:tracePt t="22286" x="8361363" y="4605338"/>
          <p14:tracePt t="22631" x="8361363" y="4618038"/>
          <p14:tracePt t="22661" x="8361363" y="4643438"/>
          <p14:tracePt t="22699" x="8348663" y="4667250"/>
          <p14:tracePt t="22711" x="8348663" y="4679950"/>
          <p14:tracePt t="22723" x="8348663" y="4692650"/>
          <p14:tracePt t="22752" x="8348663" y="4705350"/>
          <p14:tracePt t="22782" x="8335963" y="4705350"/>
          <p14:tracePt t="22802" x="8335963" y="4730750"/>
          <p14:tracePt t="22833" x="8312150" y="4756150"/>
          <p14:tracePt t="22856" x="8299450" y="4779963"/>
          <p14:tracePt t="22863" x="8299450" y="4792663"/>
          <p14:tracePt t="22875" x="8274050" y="4805363"/>
          <p14:tracePt t="22893" x="8274050" y="4818063"/>
          <p14:tracePt t="22939" x="8248650" y="4830763"/>
          <p14:tracePt t="22974" x="8248650" y="4843463"/>
          <p14:tracePt t="23045" x="8223250" y="4843463"/>
          <p14:tracePt t="23065" x="8212138" y="4843463"/>
          <p14:tracePt t="23096" x="8199438" y="4843463"/>
          <p14:tracePt t="23116" x="8186738" y="4843463"/>
          <p14:tracePt t="23146" x="8174038" y="4843463"/>
          <p14:tracePt t="23267" x="8174038" y="4830763"/>
          <p14:tracePt t="23298" x="8174038" y="4818063"/>
          <p14:tracePt t="23379" x="8199438" y="4818063"/>
          <p14:tracePt t="23409" x="8223250" y="4818063"/>
          <p14:tracePt t="23422" x="8235950" y="4818063"/>
          <p14:tracePt t="23440" x="8248650" y="4818063"/>
          <p14:tracePt t="23470" x="8261350" y="4818063"/>
          <p14:tracePt t="23494" x="8261350" y="4830763"/>
          <p14:tracePt t="23581" x="8274050" y="4830763"/>
          <p14:tracePt t="23967" x="8261350" y="4830763"/>
          <p14:tracePt t="23975" x="8235950" y="4830763"/>
          <p14:tracePt t="24006" x="8223250" y="4818063"/>
          <p14:tracePt t="24015" x="8212138" y="4805363"/>
          <p14:tracePt t="24035" x="8199438" y="4779963"/>
          <p14:tracePt t="24078" x="8199438" y="4756150"/>
          <p14:tracePt t="24147" x="8212138" y="4756150"/>
          <p14:tracePt t="24160" x="8223250" y="4756150"/>
          <p14:tracePt t="24177" x="8235950" y="4756150"/>
          <p14:tracePt t="24238" x="8248650" y="4768850"/>
          <p14:tracePt t="24281" x="8248650" y="4792663"/>
          <p14:tracePt t="24327" x="8174038" y="4830763"/>
          <p14:tracePt t="24331" x="8161338" y="4843463"/>
          <p14:tracePt t="24349" x="8123238" y="4856163"/>
          <p14:tracePt t="24380" x="8110538" y="4868863"/>
          <p14:tracePt t="24399" x="8099425" y="4868863"/>
          <p14:tracePt t="24826" x="8110538" y="4868863"/>
          <p14:tracePt t="24834" x="8123238" y="4856163"/>
          <p14:tracePt t="24850" x="8135938" y="4856163"/>
          <p14:tracePt t="24864" x="8186738" y="4843463"/>
          <p14:tracePt t="24877" x="8199438" y="4830763"/>
          <p14:tracePt t="24895" x="8235950" y="4818063"/>
          <p14:tracePt t="24908" x="8248650" y="4818063"/>
          <p14:tracePt t="24925" x="8261350" y="4818063"/>
          <p14:tracePt t="24969" x="8274050" y="4818063"/>
          <p14:tracePt t="25036" x="8274050" y="4805363"/>
          <p14:tracePt t="25532" x="8286750" y="4805363"/>
          <p14:tracePt t="26220" x="8248650" y="4805363"/>
          <p14:tracePt t="26240" x="8186738" y="4818063"/>
          <p14:tracePt t="26251" x="8135938" y="4818063"/>
          <p14:tracePt t="26275" x="7823200" y="4756150"/>
          <p14:tracePt t="26311" x="7448550" y="4567238"/>
          <p14:tracePt t="26332" x="7223125" y="4418013"/>
          <p14:tracePt t="26333" x="7110413" y="4341813"/>
          <p14:tracePt t="26344" x="7034213" y="4292600"/>
          <p14:tracePt t="26363" x="6959600" y="4241800"/>
          <p14:tracePt t="26365" x="6884988" y="4205288"/>
          <p14:tracePt t="26375" x="6808788" y="4141788"/>
          <p14:tracePt t="26401" x="6646863" y="4029075"/>
          <p14:tracePt t="26414" x="6408738" y="3779838"/>
          <p14:tracePt t="26428" x="6246813" y="3616325"/>
          <p14:tracePt t="26443" x="5932488" y="3316288"/>
          <p14:tracePt t="26468" x="5545138" y="3016250"/>
          <p14:tracePt t="26475" x="5370513" y="2878138"/>
          <p14:tracePt t="26483" x="5257800" y="2816225"/>
          <p14:tracePt t="26509" x="5119688" y="2716213"/>
          <p14:tracePt t="26552" x="4932363" y="2578100"/>
          <p14:tracePt t="26564" x="4894263" y="2565400"/>
          <p14:tracePt t="26587" x="4843463" y="2540000"/>
          <p14:tracePt t="26596" x="4819650" y="2527300"/>
          <p14:tracePt t="26616" x="4781550" y="2516188"/>
          <p14:tracePt t="26915" x="4719638" y="2503488"/>
          <p14:tracePt t="26928" x="4681538" y="2503488"/>
          <p14:tracePt t="26930" x="4643438" y="2478088"/>
          <p14:tracePt t="26941" x="4581525" y="2452688"/>
          <p14:tracePt t="26958" x="4418013" y="2378075"/>
          <p14:tracePt t="26968" x="4330700" y="2327275"/>
          <p14:tracePt t="26993" x="4168775" y="2252663"/>
          <p14:tracePt t="26999" x="4105275" y="2201863"/>
          <p14:tracePt t="27077" x="3792538" y="2065338"/>
          <p14:tracePt t="27102" x="3717925" y="2039938"/>
          <p14:tracePt t="27110" x="3692525" y="2027238"/>
          <p14:tracePt t="27151" x="3592513" y="1989138"/>
          <p14:tracePt t="27198" x="3505200" y="1952625"/>
          <p14:tracePt t="27224" x="3467100" y="1927225"/>
          <p14:tracePt t="27263" x="3429000" y="1914525"/>
          <p14:tracePt t="27319" x="3305175" y="1889125"/>
          <p14:tracePt t="27333" x="3254375" y="1876425"/>
          <p14:tracePt t="27343" x="3228975" y="1876425"/>
          <p14:tracePt t="27386" x="3154363" y="1876425"/>
          <p14:tracePt t="27394" x="3141663" y="1876425"/>
          <p14:tracePt t="27677" x="3116263" y="1876425"/>
          <p14:tracePt t="27686" x="3103563" y="1876425"/>
          <p14:tracePt t="27715" x="3054350" y="1852613"/>
          <p14:tracePt t="27719" x="3041650" y="1852613"/>
          <p14:tracePt t="27737" x="3016250" y="1827213"/>
          <p14:tracePt t="27749" x="2992438" y="1814513"/>
          <p14:tracePt t="27770" x="2979738" y="1801813"/>
          <p14:tracePt t="27781" x="2967038" y="1789113"/>
          <p14:tracePt t="27802" x="2941638" y="1776413"/>
          <p14:tracePt t="27819" x="2941638" y="1765300"/>
          <p14:tracePt t="27828" x="2928938" y="1765300"/>
          <p14:tracePt t="28239" x="2928938" y="1752600"/>
          <p14:tracePt t="28254" x="2941638" y="1752600"/>
          <p14:tracePt t="28255" x="2954338" y="1752600"/>
          <p14:tracePt t="28265" x="2979738" y="1739900"/>
          <p14:tracePt t="28292" x="3054350" y="1701800"/>
          <p14:tracePt t="28303" x="3079750" y="1689100"/>
          <p14:tracePt t="28315" x="3116263" y="1689100"/>
          <p14:tracePt t="28333" x="3179763" y="1676400"/>
          <p14:tracePt t="28343" x="3205163" y="1663700"/>
          <p14:tracePt t="28369" x="3279775" y="1652588"/>
          <p14:tracePt t="28389" x="3305175" y="1652588"/>
          <p14:tracePt t="28407" x="3328988" y="1652588"/>
          <p14:tracePt t="28425" x="3367088" y="1652588"/>
          <p14:tracePt t="28437" x="3379788" y="1652588"/>
          <p14:tracePt t="28457" x="3429000" y="1652588"/>
          <p14:tracePt t="28476" x="3454400" y="1652588"/>
          <p14:tracePt t="28486" x="3479800" y="1652588"/>
          <p14:tracePt t="28536" x="3554413" y="1663700"/>
          <p14:tracePt t="28538" x="3567113" y="1676400"/>
          <p14:tracePt t="28547" x="3592513" y="1676400"/>
          <p14:tracePt t="28567" x="3617913" y="1676400"/>
          <p14:tracePt t="28579" x="3630613" y="1676400"/>
          <p14:tracePt t="28609" x="3643313" y="1676400"/>
          <p14:tracePt t="28631" x="3654425" y="1676400"/>
          <p14:tracePt t="28647" x="3679825" y="1676400"/>
          <p14:tracePt t="28659" x="3692525" y="1676400"/>
          <p14:tracePt t="28677" x="3743325" y="1689100"/>
          <p14:tracePt t="28687" x="3767138" y="1701800"/>
          <p14:tracePt t="28717" x="3817938" y="1701800"/>
          <p14:tracePt t="28718" x="3843338" y="1714500"/>
          <p14:tracePt t="28742" x="3905250" y="1714500"/>
          <p14:tracePt t="28753" x="3930650" y="1714500"/>
          <p14:tracePt t="28768" x="3992563" y="1739900"/>
          <p14:tracePt t="28781" x="4030663" y="1739900"/>
          <p14:tracePt t="28799" x="4105275" y="1752600"/>
          <p14:tracePt t="28819" x="4168775" y="1765300"/>
          <p14:tracePt t="28829" x="4205288" y="1765300"/>
          <p14:tracePt t="28850" x="4268788" y="1765300"/>
          <p14:tracePt t="28859" x="4305300" y="1765300"/>
          <p14:tracePt t="28920" x="4443413" y="1765300"/>
          <p14:tracePt t="28943" x="4468813" y="1765300"/>
          <p14:tracePt t="28953" x="4481513" y="1765300"/>
          <p14:tracePt t="29409" x="4494213" y="1765300"/>
          <p14:tracePt t="29426" x="4530725" y="1765300"/>
          <p14:tracePt t="29436" x="4556125" y="1765300"/>
          <p14:tracePt t="29457" x="4619625" y="1752600"/>
          <p14:tracePt t="29469" x="4656138" y="1739900"/>
          <p14:tracePt t="29487" x="4706938" y="1739900"/>
          <p14:tracePt t="29558" x="4981575" y="1689100"/>
          <p14:tracePt t="29568" x="5019675" y="1663700"/>
          <p14:tracePt t="29590" x="5081588" y="1652588"/>
          <p14:tracePt t="29598" x="5106988" y="1639888"/>
          <p14:tracePt t="29609" x="5145088" y="1639888"/>
          <p14:tracePt t="29629" x="5219700" y="1639888"/>
          <p14:tracePt t="29642" x="5270500" y="1627188"/>
          <p14:tracePt t="29659" x="5345113" y="1614488"/>
          <p14:tracePt t="29673" x="5383213" y="1601788"/>
          <p14:tracePt t="29674" x="5419725" y="1601788"/>
          <p14:tracePt t="29691" x="5457825" y="1601788"/>
          <p14:tracePt t="29710" x="5519738" y="1589088"/>
          <p14:tracePt t="29720" x="5545138" y="1576388"/>
          <p14:tracePt t="29742" x="5619750" y="1563688"/>
          <p14:tracePt t="29750" x="5645150" y="1563688"/>
          <p14:tracePt t="29781" x="5783263" y="1527175"/>
          <p14:tracePt t="29792" x="5832475" y="1527175"/>
          <p14:tracePt t="29793" x="5870575" y="1527175"/>
          <p14:tracePt t="29813" x="5957888" y="1514475"/>
          <p14:tracePt t="29834" x="6021388" y="1501775"/>
          <p14:tracePt t="29843" x="6057900" y="1501775"/>
          <p14:tracePt t="29861" x="6083300" y="1501775"/>
          <p14:tracePt t="29862" x="6121400" y="1489075"/>
          <p14:tracePt t="29881" x="6157913" y="1489075"/>
          <p14:tracePt t="29883" x="6183313" y="1489075"/>
          <p14:tracePt t="29892" x="6221413" y="1489075"/>
          <p14:tracePt t="29933" x="6383338" y="1476375"/>
          <p14:tracePt t="29942" x="6408738" y="1476375"/>
          <p14:tracePt t="29952" x="6446838" y="1476375"/>
          <p14:tracePt t="29996" x="6572250" y="1463675"/>
          <p14:tracePt t="30003" x="6608763" y="1463675"/>
          <p14:tracePt t="30015" x="6621463" y="1463675"/>
          <p14:tracePt t="30035" x="6646863" y="1463675"/>
          <p14:tracePt t="30053" x="6659563" y="1463675"/>
          <p14:tracePt t="30063" x="6672263" y="1463675"/>
          <p14:tracePt t="30126" x="6684963" y="1463675"/>
          <p14:tracePt t="30609" x="6708775" y="1463675"/>
          <p14:tracePt t="30635" x="6797675" y="1463675"/>
          <p14:tracePt t="30659" x="6884988" y="1463675"/>
          <p14:tracePt t="30674" x="6972300" y="1463675"/>
          <p14:tracePt t="30691" x="7010400" y="1463675"/>
          <p14:tracePt t="30692" x="7059613" y="1463675"/>
          <p14:tracePt t="30706" x="7110413" y="1463675"/>
          <p14:tracePt t="30720" x="7159625" y="1463675"/>
          <p14:tracePt t="30741" x="7359650" y="1463675"/>
          <p14:tracePt t="30751" x="7435850" y="1463675"/>
          <p14:tracePt t="30771" x="7523163" y="1463675"/>
          <p14:tracePt t="30782" x="7548563" y="1463675"/>
          <p14:tracePt t="30801" x="7597775" y="1463675"/>
          <p14:tracePt t="30813" x="7610475" y="1463675"/>
          <p14:tracePt t="30834" x="7623175" y="1450975"/>
          <p14:tracePt t="30843" x="7635875" y="1450975"/>
          <p14:tracePt t="30861" x="7673975" y="1439863"/>
          <p14:tracePt t="30881" x="7748588" y="1427163"/>
          <p14:tracePt t="30892" x="7797800" y="1427163"/>
          <p14:tracePt t="30912" x="7886700" y="1427163"/>
          <p14:tracePt t="30977" x="7986713" y="1414463"/>
          <p14:tracePt t="30978" x="7999413" y="1401763"/>
          <p14:tracePt t="31003" x="8074025" y="1389063"/>
          <p14:tracePt t="31014" x="8110538" y="1389063"/>
          <p14:tracePt t="31033" x="8186738" y="1376363"/>
          <p14:tracePt t="31053" x="8274050" y="1376363"/>
          <p14:tracePt t="31064" x="8324850" y="1376363"/>
          <p14:tracePt t="31068" x="8361363" y="1376363"/>
          <p14:tracePt t="31083" x="8399463" y="1376363"/>
          <p14:tracePt t="31093" x="8435975" y="1376363"/>
          <p14:tracePt t="31129" x="8574088" y="1389063"/>
          <p14:tracePt t="31144" x="8612188" y="1389063"/>
          <p14:tracePt t="31157" x="8674100" y="1401763"/>
          <p14:tracePt t="31174" x="8699500" y="1414463"/>
          <p14:tracePt t="31186" x="8750300" y="1427163"/>
          <p14:tracePt t="31220" x="8774113" y="1439863"/>
          <p14:tracePt t="31250" x="8786813" y="1439863"/>
          <p14:tracePt t="31251" x="8799513" y="1439863"/>
          <p14:tracePt t="31267" x="8799513" y="1450975"/>
          <p14:tracePt t="31286" x="8799513" y="1463675"/>
          <p14:tracePt t="31599" x="8812213" y="1463675"/>
          <p14:tracePt t="31612" x="8863013" y="1463675"/>
          <p14:tracePt t="31630" x="8924925" y="1463675"/>
          <p14:tracePt t="31640" x="8963025" y="1463675"/>
          <p14:tracePt t="31659" x="9050338" y="1476375"/>
          <p14:tracePt t="31672" x="9088438" y="1476375"/>
          <p14:tracePt t="31695" x="9175750" y="1476375"/>
          <p14:tracePt t="31702" x="9212263" y="1476375"/>
          <p14:tracePt t="31720" x="9250363" y="1476375"/>
          <p14:tracePt t="31740" x="9288463" y="1476375"/>
          <p14:tracePt t="31752" x="9301163" y="1476375"/>
          <p14:tracePt t="31770" x="9363075" y="1476375"/>
          <p14:tracePt t="31780" x="9388475" y="1489075"/>
          <p14:tracePt t="31800" x="9437688" y="1489075"/>
          <p14:tracePt t="31812" x="9463088" y="1489075"/>
          <p14:tracePt t="31831" x="9525000" y="1489075"/>
          <p14:tracePt t="31844" x="9563100" y="1489075"/>
          <p14:tracePt t="31861" x="9626600" y="1476375"/>
          <p14:tracePt t="31910" x="9763125" y="1476375"/>
          <p14:tracePt t="31931" x="9839325" y="1476375"/>
          <p14:tracePt t="31942" x="9875838" y="1476375"/>
          <p14:tracePt t="31952" x="9926638" y="1463675"/>
          <p14:tracePt t="31972" x="10026650" y="1450975"/>
          <p14:tracePt t="31985" x="10101263" y="1450975"/>
          <p14:tracePt t="32006" x="10177463" y="1439863"/>
          <p14:tracePt t="32015" x="10201275" y="1439863"/>
          <p14:tracePt t="32034" x="10226675" y="1439863"/>
          <p14:tracePt t="32034" x="10239375" y="1439863"/>
          <p14:tracePt t="32064" x="10277475" y="1439863"/>
          <p14:tracePt t="32084" x="10288588" y="1439863"/>
          <p14:tracePt t="32124" x="10301288" y="1439863"/>
          <p14:tracePt t="32347" x="10239375" y="1450975"/>
          <p14:tracePt t="32358" x="10152063" y="1463675"/>
          <p14:tracePt t="32376" x="9839325" y="1501775"/>
          <p14:tracePt t="32396" x="9350375" y="1539875"/>
          <p14:tracePt t="32407" x="9099550" y="1539875"/>
          <p14:tracePt t="32427" x="8586788" y="1552575"/>
          <p14:tracePt t="32436" x="8235950" y="1576388"/>
          <p14:tracePt t="32457" x="7210425" y="1601788"/>
          <p14:tracePt t="32469" x="6659563" y="1639888"/>
          <p14:tracePt t="32488" x="5445125" y="1789113"/>
          <p14:tracePt t="32501" x="4494213" y="1901825"/>
          <p14:tracePt t="32518" x="4143375" y="1939925"/>
          <p14:tracePt t="32530" x="3630613" y="2001838"/>
          <p14:tracePt t="32548" x="3405188" y="2039938"/>
          <p14:tracePt t="32569" x="2667000" y="2214563"/>
          <p14:tracePt t="32579" x="2516188" y="2252663"/>
          <p14:tracePt t="32648" x="1990725" y="2403475"/>
          <p14:tracePt t="32663" x="1890713" y="2452688"/>
          <p14:tracePt t="32672" x="1752600" y="2490788"/>
          <p14:tracePt t="32690" x="1465263" y="2565400"/>
          <p14:tracePt t="32702" x="1376363" y="2578100"/>
          <p14:tracePt t="32719" x="1252538" y="2616200"/>
          <p14:tracePt t="32740" x="1150938" y="2640013"/>
          <p14:tracePt t="32752" x="1101725" y="2652713"/>
          <p14:tracePt t="32770" x="1027113" y="2665413"/>
          <p14:tracePt t="32780" x="1001713" y="2665413"/>
          <p14:tracePt t="32814" x="914400" y="2690813"/>
          <p14:tracePt t="32831" x="876300" y="2690813"/>
          <p14:tracePt t="32843" x="850900" y="2690813"/>
          <p14:tracePt t="32861" x="838200" y="2690813"/>
          <p14:tracePt t="32881" x="814388" y="2690813"/>
          <p14:tracePt t="33144" x="825500" y="2690813"/>
          <p14:tracePt t="33181" x="838200" y="2690813"/>
          <p14:tracePt t="33182" x="850900" y="2690813"/>
          <p14:tracePt t="33205" x="889000" y="2678113"/>
          <p14:tracePt t="33225" x="950913" y="2652713"/>
          <p14:tracePt t="33235" x="976313" y="2640013"/>
          <p14:tracePt t="33256" x="1014413" y="2627313"/>
          <p14:tracePt t="33265" x="1038225" y="2627313"/>
          <p14:tracePt t="33286" x="1063625" y="2616200"/>
          <p14:tracePt t="33333" x="1101725" y="2603500"/>
          <p14:tracePt t="33346" x="1114425" y="2603500"/>
          <p14:tracePt t="33397" x="1127125" y="2603500"/>
          <p14:tracePt t="33451" x="1150938" y="2590800"/>
          <p14:tracePt t="33518" x="1163638" y="2590800"/>
          <p14:tracePt t="33609" x="1176338" y="2578100"/>
          <p14:tracePt t="33640" x="1189038" y="2578100"/>
          <p14:tracePt t="33660" x="1201738" y="2578100"/>
          <p14:tracePt t="33693" x="1214438" y="2578100"/>
          <p14:tracePt t="33702" x="1227138" y="2565400"/>
          <p14:tracePt t="33723" x="1252538" y="2565400"/>
          <p14:tracePt t="33752" x="1263650" y="2552700"/>
          <p14:tracePt t="33773" x="1276350" y="2540000"/>
          <p14:tracePt t="33775" x="1289050" y="2527300"/>
          <p14:tracePt t="33801" x="1301750" y="2527300"/>
          <p14:tracePt t="33812" x="1301750" y="2516188"/>
          <p14:tracePt t="33832" x="1314450" y="2503488"/>
          <p14:tracePt t="33833" x="1327150" y="2490788"/>
          <p14:tracePt t="33844" x="1339850" y="2478088"/>
          <p14:tracePt t="33862" x="1363663" y="2439988"/>
          <p14:tracePt t="33863" x="1376363" y="2427288"/>
          <p14:tracePt t="33874" x="1401763" y="2403475"/>
          <p14:tracePt t="33894" x="1439863" y="2378075"/>
          <p14:tracePt t="33919" x="1452563" y="2352675"/>
          <p14:tracePt t="33923" x="1452563" y="2339975"/>
          <p14:tracePt t="33965" x="1489075" y="2290763"/>
          <p14:tracePt t="33977" x="1501775" y="2278063"/>
          <p14:tracePt t="33983" x="1501775" y="2265363"/>
          <p14:tracePt t="34003" x="1527175" y="2252663"/>
          <p14:tracePt t="34015" x="1539875" y="2239963"/>
          <p14:tracePt t="34034" x="1565275" y="2227263"/>
          <p14:tracePt t="34046" x="1577975" y="2214563"/>
          <p14:tracePt t="34064" x="1614488" y="2201863"/>
          <p14:tracePt t="34111" x="1677988" y="2165350"/>
          <p14:tracePt t="34112" x="1752600" y="2139950"/>
          <p14:tracePt t="34125" x="1778000" y="2139950"/>
          <p14:tracePt t="34145" x="1801813" y="2127250"/>
          <p14:tracePt t="34175" x="1814513" y="2127250"/>
          <p14:tracePt t="34206" x="1827213" y="2127250"/>
          <p14:tracePt t="34266" x="1827213" y="2114550"/>
          <p14:tracePt t="35013" x="1852613" y="2127250"/>
          <p14:tracePt t="35035" x="1865313" y="2127250"/>
          <p14:tracePt t="35066" x="1878013" y="2127250"/>
          <p14:tracePt t="35078" x="1878013" y="2139950"/>
          <p14:tracePt t="35097" x="1890713" y="2139950"/>
          <p14:tracePt t="35098" x="1903413" y="2139950"/>
          <p14:tracePt t="35129" x="1903413" y="2152650"/>
          <p14:tracePt t="35147" x="1914525" y="2152650"/>
          <p14:tracePt t="35206" x="1927225" y="2152650"/>
          <p14:tracePt t="35384" x="1939925" y="2152650"/>
          <p14:tracePt t="36207" x="1939925" y="2165350"/>
          <p14:tracePt t="38933" x="1952625" y="2139950"/>
          <p14:tracePt t="38941" x="1952625" y="2114550"/>
          <p14:tracePt t="38958" x="1978025" y="2078038"/>
          <p14:tracePt t="38960" x="2014538" y="2001838"/>
          <p14:tracePt t="38968" x="2078038" y="1876425"/>
          <p14:tracePt t="38989" x="2328863" y="1489075"/>
          <p14:tracePt t="39000" x="2465388" y="1289050"/>
          <p14:tracePt t="39019" x="2565400" y="1114425"/>
          <p14:tracePt t="39031" x="2578100" y="1063625"/>
          <p14:tracePt t="39050" x="2628900" y="989013"/>
          <p14:tracePt t="39061" x="2641600" y="950913"/>
          <p14:tracePt t="39079" x="2667000" y="889000"/>
          <p14:tracePt t="39111" x="2678113" y="812800"/>
          <p14:tracePt t="39130" x="2703513" y="750888"/>
          <p14:tracePt t="39140" x="2728913" y="738188"/>
          <p14:tracePt t="39160" x="2754313" y="688975"/>
          <p14:tracePt t="39174" x="2767013" y="676275"/>
          <p14:tracePt t="39191" x="2778125" y="650875"/>
          <p14:tracePt t="39202" x="2790825" y="650875"/>
          <p14:tracePt t="39222" x="2790825" y="638175"/>
          <p14:tracePt t="39505" x="2790825" y="650875"/>
          <p14:tracePt t="39515" x="2790825" y="663575"/>
          <p14:tracePt t="39535" x="2790825" y="676275"/>
          <p14:tracePt t="39592" x="2803525" y="725488"/>
          <p14:tracePt t="39616" x="2803525" y="738188"/>
          <p14:tracePt t="39626" x="2816225" y="738188"/>
          <p14:tracePt t="39646" x="2816225" y="750888"/>
          <p14:tracePt t="39677" x="2816225" y="763588"/>
          <p14:tracePt t="39740" x="2816225" y="776288"/>
          <p14:tracePt t="40405" x="2816225" y="788988"/>
          <p14:tracePt t="41008" x="2803525" y="801688"/>
          <p14:tracePt t="41019" x="2790825" y="801688"/>
          <p14:tracePt t="41036" x="2767013" y="812800"/>
          <p14:tracePt t="41053" x="2754313" y="825500"/>
          <p14:tracePt t="41063" x="2741613" y="838200"/>
          <p14:tracePt t="41084" x="2716213" y="863600"/>
          <p14:tracePt t="41096" x="2716213" y="876300"/>
          <p14:tracePt t="41116" x="2690813" y="925513"/>
          <p14:tracePt t="41124" x="2690813" y="938213"/>
          <p14:tracePt t="41144" x="2678113" y="989013"/>
          <p14:tracePt t="41157" x="2678113" y="1014413"/>
          <p14:tracePt t="41186" x="2667000" y="1076325"/>
          <p14:tracePt t="41207" x="2667000" y="1138238"/>
          <p14:tracePt t="41225" x="2667000" y="1201738"/>
          <p14:tracePt t="41235" x="2678113" y="1227138"/>
          <p14:tracePt t="41275" x="2703513" y="1350963"/>
          <p14:tracePt t="41285" x="2716213" y="1376363"/>
          <p14:tracePt t="41297" x="2716213" y="1401763"/>
          <p14:tracePt t="41317" x="2754313" y="1463675"/>
          <p14:tracePt t="41329" x="2790825" y="1527175"/>
          <p14:tracePt t="41348" x="2816225" y="1563688"/>
          <p14:tracePt t="41349" x="2841625" y="1589088"/>
          <p14:tracePt t="41379" x="2879725" y="1652588"/>
          <p14:tracePt t="41397" x="2890838" y="1652588"/>
          <p14:tracePt t="41398" x="2890838" y="1663700"/>
          <p14:tracePt t="41431" x="2928938" y="1714500"/>
          <p14:tracePt t="41439" x="2941638" y="1727200"/>
          <p14:tracePt t="41459" x="2967038" y="1789113"/>
          <p14:tracePt t="41468" x="2979738" y="1801813"/>
          <p14:tracePt t="41490" x="3003550" y="1852613"/>
          <p14:tracePt t="41500" x="3016250" y="1852613"/>
          <p14:tracePt t="41520" x="3028950" y="1889125"/>
          <p14:tracePt t="41531" x="3041650" y="1901825"/>
          <p14:tracePt t="41549" x="3054350" y="1939925"/>
          <p14:tracePt t="41593" x="3092450" y="1989138"/>
          <p14:tracePt t="41598" x="3128963" y="2052638"/>
          <p14:tracePt t="41609" x="3167063" y="2078038"/>
          <p14:tracePt t="41630" x="3205163" y="2139950"/>
          <p14:tracePt t="41640" x="3228975" y="2165350"/>
          <p14:tracePt t="41660" x="3267075" y="2201863"/>
          <p14:tracePt t="41673" x="3279775" y="2227263"/>
          <p14:tracePt t="41691" x="3305175" y="2265363"/>
          <p14:tracePt t="41703" x="3317875" y="2265363"/>
          <p14:tracePt t="41724" x="3317875" y="2278063"/>
          <p14:tracePt t="42148" x="3354388" y="2303463"/>
          <p14:tracePt t="42149" x="3367088" y="2303463"/>
          <p14:tracePt t="42178" x="3392488" y="2327275"/>
          <p14:tracePt t="42179" x="3405188" y="2327275"/>
          <p14:tracePt t="42190" x="3417888" y="2339975"/>
          <p14:tracePt t="42208" x="3467100" y="2365375"/>
          <p14:tracePt t="42220" x="3479800" y="2378075"/>
          <p14:tracePt t="42238" x="3530600" y="2403475"/>
          <p14:tracePt t="42248" x="3541713" y="2414588"/>
          <p14:tracePt t="42268" x="3579813" y="2439988"/>
          <p14:tracePt t="42288" x="3617913" y="2465388"/>
          <p14:tracePt t="42299" x="3617913" y="2490788"/>
          <p14:tracePt t="42352" x="3654425" y="2516188"/>
          <p14:tracePt t="42357" x="3717925" y="2565400"/>
          <p14:tracePt t="42379" x="3756025" y="2603500"/>
          <p14:tracePt t="42390" x="3767138" y="2603500"/>
          <p14:tracePt t="42409" x="3792538" y="2627313"/>
          <p14:tracePt t="42421" x="3805238" y="2652713"/>
          <p14:tracePt t="42440" x="3817938" y="2652713"/>
          <p14:tracePt t="42459" x="3843338" y="2678113"/>
          <p14:tracePt t="42509" x="3856038" y="2703513"/>
          <p14:tracePt t="42532" x="3867150" y="2703513"/>
          <p14:tracePt t="42549" x="3867150" y="2716213"/>
          <p14:tracePt t="42562" x="3867150" y="2728913"/>
          <p14:tracePt t="42581" x="3892550" y="2728913"/>
          <p14:tracePt t="42610" x="3905250" y="2728913"/>
          <p14:tracePt t="42632" x="3905250" y="2740025"/>
          <p14:tracePt t="42661" x="3917950" y="2740025"/>
          <p14:tracePt t="42662" x="3917950" y="2752725"/>
          <p14:tracePt t="42698" x="3930650" y="2752725"/>
          <p14:tracePt t="42743" x="3943350" y="2765425"/>
          <p14:tracePt t="42772" x="3956050" y="2765425"/>
          <p14:tracePt t="42882" x="3968750" y="2765425"/>
          <p14:tracePt t="42944" x="3968750" y="2778125"/>
          <p14:tracePt t="46515" x="3956050" y="2778125"/>
          <p14:tracePt t="46533" x="3943350" y="2778125"/>
          <p14:tracePt t="46596" x="3930650" y="2790825"/>
          <p14:tracePt t="46644" x="3905250" y="2790825"/>
          <p14:tracePt t="46657" x="3892550" y="2790825"/>
          <p14:tracePt t="46683" x="3767138" y="2803525"/>
          <p14:tracePt t="46694" x="3730625" y="2803525"/>
          <p14:tracePt t="46732" x="3643313" y="2828925"/>
          <p14:tracePt t="46741" x="3630613" y="2828925"/>
          <p14:tracePt t="46786" x="3617913" y="2828925"/>
          <p14:tracePt t="46822" x="3605213" y="2828925"/>
          <p14:tracePt t="47000" x="3617913" y="2828925"/>
          <p14:tracePt t="47019" x="3630613" y="2828925"/>
          <p14:tracePt t="47049" x="3654425" y="2816225"/>
          <p14:tracePt t="47062" x="3667125" y="2816225"/>
          <p14:tracePt t="47080" x="3692525" y="2816225"/>
          <p14:tracePt t="47102" x="3705225" y="2816225"/>
          <p14:tracePt t="47111" x="3717925" y="2816225"/>
          <p14:tracePt t="47131" x="3743325" y="2816225"/>
          <p14:tracePt t="47140" x="3743325" y="2803525"/>
          <p14:tracePt t="47161" x="3792538" y="2803525"/>
          <p14:tracePt t="47171" x="3817938" y="2803525"/>
          <p14:tracePt t="47191" x="3879850" y="2803525"/>
          <p14:tracePt t="47206" x="3917950" y="2803525"/>
          <p14:tracePt t="47222" x="3943350" y="2803525"/>
          <p14:tracePt t="47234" x="3968750" y="2803525"/>
          <p14:tracePt t="47264" x="3992563" y="2803525"/>
          <p14:tracePt t="47282" x="4017963" y="2803525"/>
          <p14:tracePt t="47302" x="4030663" y="2803525"/>
          <p14:tracePt t="47303" x="4056063" y="2803525"/>
          <p14:tracePt t="47333" x="4092575" y="2803525"/>
          <p14:tracePt t="47343" x="4105275" y="2816225"/>
          <p14:tracePt t="47363" x="4130675" y="2816225"/>
          <p14:tracePt t="47375" x="4156075" y="2816225"/>
          <p14:tracePt t="47414" x="4192588" y="2816225"/>
          <p14:tracePt t="47415" x="4217988" y="2816225"/>
          <p14:tracePt t="47444" x="4230688" y="2816225"/>
          <p14:tracePt t="47474" x="4243388" y="2816225"/>
          <p14:tracePt t="49813" x="4243388" y="2828925"/>
          <p14:tracePt t="49854" x="4230688" y="2828925"/>
          <p14:tracePt t="49881" x="4230688" y="2840038"/>
          <p14:tracePt t="49901" x="4217988" y="2852738"/>
          <p14:tracePt t="49912" x="4205288" y="2865438"/>
          <p14:tracePt t="49923" x="4205288" y="2878138"/>
          <p14:tracePt t="49942" x="4168775" y="2928938"/>
          <p14:tracePt t="49952" x="4168775" y="2965450"/>
          <p14:tracePt t="49973" x="4130675" y="3016250"/>
          <p14:tracePt t="49985" x="4105275" y="3041650"/>
          <p14:tracePt t="50003" x="4081463" y="3065463"/>
          <p14:tracePt t="50015" x="4068763" y="3090863"/>
          <p14:tracePt t="50034" x="4056063" y="3116263"/>
          <p14:tracePt t="50054" x="4043363" y="3141663"/>
          <p14:tracePt t="50064" x="4030663" y="3154363"/>
          <p14:tracePt t="50091" x="3979863" y="3203575"/>
          <p14:tracePt t="50147" x="3867150" y="3290888"/>
          <p14:tracePt t="50148" x="3843338" y="3303588"/>
          <p14:tracePt t="50175" x="3805238" y="3328988"/>
          <p14:tracePt t="50188" x="3779838" y="3367088"/>
          <p14:tracePt t="50205" x="3743325" y="3390900"/>
          <p14:tracePt t="50208" x="3717925" y="3416300"/>
          <p14:tracePt t="50225" x="3692525" y="3441700"/>
          <p14:tracePt t="50235" x="3654425" y="3490913"/>
          <p14:tracePt t="50236" x="3630613" y="3516313"/>
          <p14:tracePt t="50256" x="3579813" y="3567113"/>
          <p14:tracePt t="50266" x="3567113" y="3579813"/>
          <p14:tracePt t="50297" x="3530600" y="3616325"/>
          <p14:tracePt t="50322" x="3517900" y="3616325"/>
          <p14:tracePt t="50328" x="3505200" y="3629025"/>
          <p14:tracePt t="50350" x="3492500" y="3641725"/>
          <p14:tracePt t="50362" x="3454400" y="3667125"/>
          <p14:tracePt t="50390" x="3317875" y="3754438"/>
          <p14:tracePt t="50397" x="3292475" y="3792538"/>
          <p14:tracePt t="50408" x="3241675" y="3803650"/>
          <p14:tracePt t="50427" x="3205163" y="3841750"/>
          <p14:tracePt t="50438" x="3192463" y="3841750"/>
          <p14:tracePt t="50490" x="3167063" y="3867150"/>
          <p14:tracePt t="50500" x="3154363" y="3867150"/>
          <p14:tracePt t="50532" x="3141663" y="3879850"/>
          <p14:tracePt t="50533" x="3128963" y="3892550"/>
          <p14:tracePt t="50568" x="3116263" y="3892550"/>
          <p14:tracePt t="50579" x="3116263" y="3905250"/>
          <p14:tracePt t="50609" x="3103563" y="3905250"/>
          <p14:tracePt t="50643" x="3103563" y="3916363"/>
          <p14:tracePt t="50688" x="3079750" y="3941763"/>
          <p14:tracePt t="50702" x="3079750" y="3954463"/>
          <p14:tracePt t="50721" x="3067050" y="3967163"/>
          <p14:tracePt t="50751" x="3067050" y="3979863"/>
          <p14:tracePt t="50771" x="3067050" y="3992563"/>
          <p14:tracePt t="50802" x="3067050" y="4005263"/>
          <p14:tracePt t="50863" x="3067050" y="4017963"/>
          <p14:tracePt t="50912" x="3067050" y="4029075"/>
          <p14:tracePt t="51236" x="3054350" y="4029075"/>
          <p14:tracePt t="52224" x="3028950" y="4029075"/>
          <p14:tracePt t="52236" x="3016250" y="4041775"/>
          <p14:tracePt t="52258" x="2967038" y="4054475"/>
          <p14:tracePt t="52266" x="2928938" y="4067175"/>
          <p14:tracePt t="52287" x="2867025" y="4079875"/>
          <p14:tracePt t="52299" x="2854325" y="4092575"/>
          <p14:tracePt t="52318" x="2828925" y="4105275"/>
          <p14:tracePt t="52331" x="2816225" y="4105275"/>
          <p14:tracePt t="52348" x="2803525" y="4105275"/>
          <p14:tracePt t="52360" x="2803525" y="4117975"/>
          <p14:tracePt t="52399" x="2790825" y="4117975"/>
          <p14:tracePt t="52408" x="2767013" y="4117975"/>
          <p14:tracePt t="52428" x="2716213" y="4154488"/>
          <p14:tracePt t="52439" x="2678113" y="4154488"/>
          <p14:tracePt t="52460" x="2628900" y="4179888"/>
          <p14:tracePt t="52469" x="2616200" y="4192588"/>
          <p14:tracePt t="52489" x="2565400" y="4217988"/>
          <p14:tracePt t="52499" x="2554288" y="4217988"/>
          <p14:tracePt t="52544" x="2490788" y="4241800"/>
          <p14:tracePt t="52562" x="2490788" y="4254500"/>
          <p14:tracePt t="52581" x="2478088" y="4254500"/>
          <p14:tracePt t="52813" x="2490788" y="4254500"/>
          <p14:tracePt t="52814" x="2503488" y="4254500"/>
          <p14:tracePt t="52834" x="2516188" y="4254500"/>
          <p14:tracePt t="52849" x="2528888" y="4254500"/>
          <p14:tracePt t="52863" x="2541588" y="4254500"/>
          <p14:tracePt t="52890" x="2554288" y="4254500"/>
          <p14:tracePt t="52924" x="2554288" y="4241800"/>
          <p14:tracePt t="52936" x="2565400" y="4241800"/>
          <p14:tracePt t="52974" x="2565400" y="4230688"/>
          <p14:tracePt t="53015" x="2578100" y="4230688"/>
          <p14:tracePt t="53059" x="2578100" y="4217988"/>
          <p14:tracePt t="53110" x="2590800" y="4217988"/>
          <p14:tracePt t="54613" x="2603500" y="4217988"/>
          <p14:tracePt t="57822" x="2616200" y="4217988"/>
          <p14:tracePt t="57847" x="2616200" y="4205288"/>
          <p14:tracePt t="57870" x="2628900" y="4192588"/>
          <p14:tracePt t="57880" x="2654300" y="4179888"/>
          <p14:tracePt t="57890" x="2678113" y="4167188"/>
          <p14:tracePt t="57954" x="2828925" y="4079875"/>
          <p14:tracePt t="57968" x="2841625" y="4067175"/>
          <p14:tracePt t="57999" x="2854325" y="4067175"/>
          <p14:tracePt t="58028" x="2867025" y="4067175"/>
          <p14:tracePt t="58053" x="2879725" y="4067175"/>
          <p14:tracePt t="58080" x="2890838" y="4067175"/>
          <p14:tracePt t="58100" x="2903538" y="4067175"/>
          <p14:tracePt t="58110" x="2916238" y="4067175"/>
          <p14:tracePt t="58130" x="2941638" y="4067175"/>
          <p14:tracePt t="58140" x="2967038" y="4067175"/>
          <p14:tracePt t="58196" x="3003550" y="4067175"/>
          <p14:tracePt t="58197" x="3028950" y="4079875"/>
          <p14:tracePt t="58233" x="3041650" y="4079875"/>
          <p14:tracePt t="58272" x="3054350" y="4092575"/>
          <p14:tracePt t="58302" x="3079750" y="4092575"/>
          <p14:tracePt t="58304" x="3079750" y="4105275"/>
          <p14:tracePt t="58339" x="3092450" y="4105275"/>
          <p14:tracePt t="58343" x="3103563" y="4105275"/>
          <p14:tracePt t="58363" x="3116263" y="4117975"/>
          <p14:tracePt t="58374" x="3128963" y="4117975"/>
          <p14:tracePt t="58401" x="3141663" y="4129088"/>
          <p14:tracePt t="58423" x="3154363" y="4129088"/>
          <p14:tracePt t="58444" x="3154363" y="4141788"/>
          <p14:tracePt t="58482" x="3167063" y="4154488"/>
          <p14:tracePt t="58535" x="3179763" y="4154488"/>
          <p14:tracePt t="58646" x="3179763" y="4167188"/>
          <p14:tracePt t="60394" x="3167063" y="4167188"/>
          <p14:tracePt t="60406" x="3141663" y="4154488"/>
          <p14:tracePt t="60425" x="3092450" y="4129088"/>
          <p14:tracePt t="60446" x="3016250" y="4092575"/>
          <p14:tracePt t="60458" x="2979738" y="4079875"/>
          <p14:tracePt t="60475" x="2941638" y="4041775"/>
          <p14:tracePt t="60485" x="2916238" y="4029075"/>
          <p14:tracePt t="60505" x="2867025" y="4005263"/>
          <p14:tracePt t="60515" x="2841625" y="3979863"/>
          <p14:tracePt t="60535" x="2803525" y="3954463"/>
          <p14:tracePt t="60545" x="2790825" y="3941763"/>
          <p14:tracePt t="60588" x="2728913" y="3892550"/>
          <p14:tracePt t="60596" x="2716213" y="3879850"/>
          <p14:tracePt t="60608" x="2703513" y="3867150"/>
          <p14:tracePt t="60626" x="2678113" y="3854450"/>
          <p14:tracePt t="60647" x="2654300" y="3854450"/>
          <p14:tracePt t="60663" x="2628900" y="3829050"/>
          <p14:tracePt t="60677" x="2628900" y="3816350"/>
          <p14:tracePt t="60688" x="2616200" y="3803650"/>
          <p14:tracePt t="60692" x="2616200" y="3792538"/>
          <p14:tracePt t="60718" x="2616200" y="3779838"/>
          <p14:tracePt t="60738" x="2616200" y="3767138"/>
          <p14:tracePt t="60768" x="2616200" y="3754438"/>
          <p14:tracePt t="60798" x="2616200" y="3741738"/>
          <p14:tracePt t="60818" x="2616200" y="3729038"/>
          <p14:tracePt t="60828" x="2628900" y="3716338"/>
          <p14:tracePt t="60850" x="2641600" y="3703638"/>
          <p14:tracePt t="60851" x="2654300" y="3692525"/>
          <p14:tracePt t="60924" x="2690813" y="3654425"/>
          <p14:tracePt t="60949" x="2703513" y="3641725"/>
          <p14:tracePt t="60970" x="2716213" y="3629025"/>
          <p14:tracePt t="61001" x="2728913" y="3616325"/>
          <p14:tracePt t="61031" x="2728913" y="3603625"/>
          <p14:tracePt t="61079" x="2741613" y="3590925"/>
          <p14:tracePt t="61111" x="2754313" y="3590925"/>
          <p14:tracePt t="61198" x="2754313" y="3579813"/>
          <p14:tracePt t="61742" x="2767013" y="3579813"/>
          <p14:tracePt t="64256" x="2767013" y="3590925"/>
        </p14:tracePtLst>
      </p14:laserTraceLst>
    </p:ext>
  </p:extLs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9B5B49-8FFD-4BF2-9988-6F366522C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411769"/>
            <a:ext cx="3003233" cy="732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4035F1-E810-469D-AE8F-F1717321D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85" y="1208987"/>
            <a:ext cx="9759316" cy="986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6C0E6B-3402-4DC5-AE4A-9AB3AC4A74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7921" y="2463942"/>
            <a:ext cx="7189343" cy="696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C8BA49-1BFC-44EC-A980-DF543BF16BC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41514" y="3486838"/>
            <a:ext cx="9037659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78"/>
    </mc:Choice>
    <mc:Fallback xmlns="">
      <p:transition spd="slow" advTm="76078"/>
    </mc:Fallback>
  </mc:AlternateContent>
  <p:extLst>
    <p:ext uri="{3A86A75C-4F4B-4683-9AE1-C65F6400EC91}">
      <p14:laserTraceLst xmlns:p14="http://schemas.microsoft.com/office/powerpoint/2010/main">
        <p14:tracePtLst>
          <p14:tracePt t="927" x="2754313" y="3590925"/>
          <p14:tracePt t="945" x="2754313" y="3579813"/>
          <p14:tracePt t="976" x="2754313" y="3554413"/>
          <p14:tracePt t="986" x="2754313" y="3541713"/>
          <p14:tracePt t="1006" x="2754313" y="3467100"/>
          <p14:tracePt t="1016" x="2754313" y="3429000"/>
          <p14:tracePt t="1036" x="2754313" y="3354388"/>
          <p14:tracePt t="1048" x="2754313" y="3316288"/>
          <p14:tracePt t="1067" x="2754313" y="3241675"/>
          <p14:tracePt t="1079" x="2754313" y="3203575"/>
          <p14:tracePt t="1108" x="2728913" y="3078163"/>
          <p14:tracePt t="1117" x="2728913" y="3041650"/>
          <p14:tracePt t="1127" x="2728913" y="3003550"/>
          <p14:tracePt t="1147" x="2703513" y="2865438"/>
          <p14:tracePt t="1162" x="2690813" y="2740025"/>
          <p14:tracePt t="1178" x="2678113" y="2678113"/>
          <p14:tracePt t="1189" x="2678113" y="2465388"/>
          <p14:tracePt t="1191" x="2678113" y="2201863"/>
          <p14:tracePt t="1210" x="2678113" y="2101850"/>
          <p14:tracePt t="1224" x="2678113" y="1978025"/>
          <p14:tracePt t="1239" x="2678113" y="1927225"/>
          <p14:tracePt t="1250" x="2678113" y="1876425"/>
          <p14:tracePt t="1251" x="2678113" y="1839913"/>
          <p14:tracePt t="1280" x="2678113" y="1776413"/>
          <p14:tracePt t="1281" x="2678113" y="1765300"/>
          <p14:tracePt t="1299" x="2678113" y="1739900"/>
          <p14:tracePt t="1320" x="2678113" y="1676400"/>
          <p14:tracePt t="1330" x="2678113" y="1601788"/>
          <p14:tracePt t="1350" x="2690813" y="1501775"/>
          <p14:tracePt t="1360" x="2703513" y="1439863"/>
          <p14:tracePt t="1381" x="2741613" y="1314450"/>
          <p14:tracePt t="1393" x="2767013" y="1263650"/>
          <p14:tracePt t="1410" x="2803525" y="1189038"/>
          <p14:tracePt t="1422" x="2816225" y="1150938"/>
          <p14:tracePt t="1451" x="2841625" y="1101725"/>
          <p14:tracePt t="1452" x="2854325" y="1089025"/>
          <p14:tracePt t="1474" x="2854325" y="1063625"/>
          <p14:tracePt t="1491" x="2867025" y="1063625"/>
          <p14:tracePt t="1582" x="2867025" y="1076325"/>
          <p14:tracePt t="8239" x="2854325" y="1076325"/>
          <p14:tracePt t="8258" x="2828925" y="1089025"/>
          <p14:tracePt t="8277" x="2803525" y="1089025"/>
          <p14:tracePt t="8290" x="2790825" y="1114425"/>
          <p14:tracePt t="8291" x="2767013" y="1125538"/>
          <p14:tracePt t="8299" x="2741613" y="1138238"/>
          <p14:tracePt t="8321" x="2678113" y="1201738"/>
          <p14:tracePt t="8329" x="2628900" y="1238250"/>
          <p14:tracePt t="8349" x="2528888" y="1327150"/>
          <p14:tracePt t="8359" x="2490788" y="1350963"/>
          <p14:tracePt t="8380" x="2428875" y="1427163"/>
          <p14:tracePt t="8392" x="2378075" y="1463675"/>
          <p14:tracePt t="8410" x="2328863" y="1514475"/>
          <p14:tracePt t="8423" x="2316163" y="1539875"/>
          <p14:tracePt t="8441" x="2278063" y="1576388"/>
          <p14:tracePt t="8480" x="2252663" y="1614488"/>
          <p14:tracePt t="8484" x="2239963" y="1652588"/>
          <p14:tracePt t="8492" x="2228850" y="1676400"/>
          <p14:tracePt t="8501" x="2216150" y="1689100"/>
          <p14:tracePt t="8523" x="2216150" y="1739900"/>
          <p14:tracePt t="8532" x="2203450" y="1752600"/>
          <p14:tracePt t="8551" x="2190750" y="1765300"/>
          <p14:tracePt t="8565" x="2190750" y="1776413"/>
          <p14:tracePt t="8633" x="2190750" y="1789113"/>
          <p14:tracePt t="8956" x="2228850" y="1789113"/>
          <p14:tracePt t="8976" x="2290763" y="1789113"/>
          <p14:tracePt t="8986" x="2316163" y="1789113"/>
          <p14:tracePt t="9022" x="2403475" y="1789113"/>
          <p14:tracePt t="9039" x="2441575" y="1789113"/>
          <p14:tracePt t="9049" x="2478088" y="1789113"/>
          <p14:tracePt t="9073" x="2503488" y="1789113"/>
          <p14:tracePt t="9075" x="2541588" y="1789113"/>
          <p14:tracePt t="9079" x="2565400" y="1789113"/>
          <p14:tracePt t="9097" x="2603500" y="1789113"/>
          <p14:tracePt t="9098" x="2641600" y="1801813"/>
          <p14:tracePt t="9118" x="2716213" y="1814513"/>
          <p14:tracePt t="9128" x="2741613" y="1814513"/>
          <p14:tracePt t="9148" x="2790825" y="1814513"/>
          <p14:tracePt t="9158" x="2816225" y="1814513"/>
          <p14:tracePt t="9212" x="2890838" y="1814513"/>
          <p14:tracePt t="9222" x="2916238" y="1814513"/>
          <p14:tracePt t="9240" x="2954338" y="1814513"/>
          <p14:tracePt t="9252" x="2979738" y="1814513"/>
          <p14:tracePt t="9270" x="3028950" y="1814513"/>
          <p14:tracePt t="9282" x="3054350" y="1814513"/>
          <p14:tracePt t="9300" x="3116263" y="1814513"/>
          <p14:tracePt t="9320" x="3192463" y="1814513"/>
          <p14:tracePt t="9335" x="3279775" y="1814513"/>
          <p14:tracePt t="9351" x="3317875" y="1814513"/>
          <p14:tracePt t="9361" x="3354388" y="1814513"/>
          <p14:tracePt t="9392" x="3479800" y="1814513"/>
          <p14:tracePt t="9412" x="3567113" y="1814513"/>
          <p14:tracePt t="9429" x="3617913" y="1814513"/>
          <p14:tracePt t="9448" x="3679825" y="1814513"/>
          <p14:tracePt t="9456" x="3705225" y="1814513"/>
          <p14:tracePt t="9473" x="3743325" y="1814513"/>
          <p14:tracePt t="9473" x="3767138" y="1814513"/>
          <p14:tracePt t="9484" x="3792538" y="1814513"/>
          <p14:tracePt t="9504" x="3867150" y="1814513"/>
          <p14:tracePt t="9524" x="3917950" y="1814513"/>
          <p14:tracePt t="9534" x="3943350" y="1814513"/>
          <p14:tracePt t="9553" x="3968750" y="1814513"/>
          <p14:tracePt t="9644" x="3979863" y="1814513"/>
          <p14:tracePt t="9982" x="3992563" y="1814513"/>
          <p14:tracePt t="9988" x="4005263" y="1814513"/>
          <p14:tracePt t="10007" x="4092575" y="1801813"/>
          <p14:tracePt t="10018" x="4143375" y="1801813"/>
          <p14:tracePt t="10019" x="4181475" y="1801813"/>
          <p14:tracePt t="10043" x="4256088" y="1801813"/>
          <p14:tracePt t="10048" x="4294188" y="1801813"/>
          <p14:tracePt t="10068" x="4381500" y="1801813"/>
          <p14:tracePt t="10080" x="4418013" y="1801813"/>
          <p14:tracePt t="10098" x="4494213" y="1801813"/>
          <p14:tracePt t="10110" x="4506913" y="1801813"/>
          <p14:tracePt t="10134" x="4543425" y="1801813"/>
          <p14:tracePt t="10141" x="4581525" y="1814513"/>
          <p14:tracePt t="10159" x="4606925" y="1814513"/>
          <p14:tracePt t="10191" x="4681538" y="1814513"/>
          <p14:tracePt t="10233" x="4794250" y="1814513"/>
          <p14:tracePt t="10241" x="4819650" y="1814513"/>
          <p14:tracePt t="10250" x="4843463" y="1814513"/>
          <p14:tracePt t="10274" x="4919663" y="1827213"/>
          <p14:tracePt t="10300" x="4956175" y="1827213"/>
          <p14:tracePt t="10313" x="4981575" y="1827213"/>
          <p14:tracePt t="10314" x="5006975" y="1827213"/>
          <p14:tracePt t="10331" x="5019675" y="1827213"/>
          <p14:tracePt t="10354" x="5106988" y="1827213"/>
          <p14:tracePt t="10382" x="5170488" y="1827213"/>
          <p14:tracePt t="10383" x="5194300" y="1827213"/>
          <p14:tracePt t="10415" x="5281613" y="1827213"/>
          <p14:tracePt t="10423" x="5294313" y="1827213"/>
          <p14:tracePt t="10443" x="5319713" y="1827213"/>
          <p14:tracePt t="10456" x="5332413" y="1827213"/>
          <p14:tracePt t="10503" x="5345113" y="1827213"/>
          <p14:tracePt t="10524" x="5370513" y="1827213"/>
          <p14:tracePt t="10533" x="5383213" y="1827213"/>
          <p14:tracePt t="10562" x="5457825" y="1827213"/>
          <p14:tracePt t="10588" x="5507038" y="1827213"/>
          <p14:tracePt t="10591" x="5532438" y="1827213"/>
          <p14:tracePt t="10614" x="5570538" y="1827213"/>
          <p14:tracePt t="10633" x="5583238" y="1827213"/>
          <p14:tracePt t="10645" x="5595938" y="1827213"/>
          <p14:tracePt t="10657" x="5607050" y="1827213"/>
          <p14:tracePt t="10676" x="5607050" y="1814513"/>
          <p14:tracePt t="10696" x="5632450" y="1814513"/>
          <p14:tracePt t="10707" x="5645150" y="1814513"/>
          <p14:tracePt t="10725" x="5670550" y="1814513"/>
          <p14:tracePt t="10737" x="5695950" y="1814513"/>
          <p14:tracePt t="10740" x="5719763" y="1814513"/>
          <p14:tracePt t="10757" x="5745163" y="1814513"/>
          <p14:tracePt t="10766" x="5770563" y="1814513"/>
          <p14:tracePt t="10816" x="5795963" y="1814513"/>
          <p14:tracePt t="11161" x="5808663" y="1814513"/>
          <p14:tracePt t="11173" x="5821363" y="1814513"/>
          <p14:tracePt t="11191" x="5845175" y="1814513"/>
          <p14:tracePt t="11211" x="5870575" y="1814513"/>
          <p14:tracePt t="11222" x="5908675" y="1814513"/>
          <p14:tracePt t="11223" x="5921375" y="1814513"/>
          <p14:tracePt t="11241" x="5945188" y="1814513"/>
          <p14:tracePt t="11254" x="5983288" y="1814513"/>
          <p14:tracePt t="11272" x="6021388" y="1814513"/>
          <p14:tracePt t="11282" x="6034088" y="1814513"/>
          <p14:tracePt t="11308" x="6083300" y="1814513"/>
          <p14:tracePt t="11323" x="6121400" y="1814513"/>
          <p14:tracePt t="11332" x="6146800" y="1814513"/>
          <p14:tracePt t="11345" x="6170613" y="1814513"/>
          <p14:tracePt t="11363" x="6234113" y="1814513"/>
          <p14:tracePt t="11383" x="6296025" y="1814513"/>
          <p14:tracePt t="11393" x="6334125" y="1814513"/>
          <p14:tracePt t="11413" x="6396038" y="1814513"/>
          <p14:tracePt t="11423" x="6421438" y="1814513"/>
          <p14:tracePt t="11477" x="6596063" y="1814513"/>
          <p14:tracePt t="11487" x="6646863" y="1814513"/>
          <p14:tracePt t="11506" x="6784975" y="1814513"/>
          <p14:tracePt t="11517" x="6834188" y="1814513"/>
          <p14:tracePt t="11535" x="6946900" y="1814513"/>
          <p14:tracePt t="11556" x="7010400" y="1814513"/>
          <p14:tracePt t="11565" x="7034213" y="1814513"/>
          <p14:tracePt t="11589" x="7110413" y="1814513"/>
          <p14:tracePt t="11618" x="7185025" y="1814513"/>
          <p14:tracePt t="11627" x="7223125" y="1801813"/>
          <p14:tracePt t="11651" x="7285038" y="1801813"/>
          <p14:tracePt t="11658" x="7323138" y="1789113"/>
          <p14:tracePt t="11677" x="7397750" y="1789113"/>
          <p14:tracePt t="11689" x="7423150" y="1789113"/>
          <p14:tracePt t="11707" x="7497763" y="1776413"/>
          <p14:tracePt t="11727" x="7535863" y="1765300"/>
          <p14:tracePt t="11737" x="7561263" y="1765300"/>
          <p14:tracePt t="11759" x="7623175" y="1765300"/>
          <p14:tracePt t="11767" x="7648575" y="1765300"/>
          <p14:tracePt t="11793" x="7697788" y="1752600"/>
          <p14:tracePt t="11798" x="7735888" y="1752600"/>
          <p14:tracePt t="11818" x="7785100" y="1739900"/>
          <p14:tracePt t="11830" x="7823200" y="1739900"/>
          <p14:tracePt t="11848" x="7897813" y="1727200"/>
          <p14:tracePt t="11861" x="7935913" y="1727200"/>
          <p14:tracePt t="11879" x="7999413" y="1727200"/>
          <p14:tracePt t="11957" x="8235950" y="1727200"/>
          <p14:tracePt t="11970" x="8248650" y="1727200"/>
          <p14:tracePt t="12009" x="8274050" y="1727200"/>
          <p14:tracePt t="12011" x="8286750" y="1739900"/>
          <p14:tracePt t="12040" x="8299450" y="1739900"/>
          <p14:tracePt t="12057" x="8312150" y="1739900"/>
          <p14:tracePt t="12111" x="8324850" y="1739900"/>
          <p14:tracePt t="12536" x="8361363" y="1739900"/>
          <p14:tracePt t="12537" x="8399463" y="1727200"/>
          <p14:tracePt t="12548" x="8435975" y="1714500"/>
          <p14:tracePt t="12566" x="8599488" y="1652588"/>
          <p14:tracePt t="12596" x="8874125" y="1589088"/>
          <p14:tracePt t="12616" x="9037638" y="1563688"/>
          <p14:tracePt t="12627" x="9088438" y="1552575"/>
          <p14:tracePt t="12651" x="9188450" y="1552575"/>
          <p14:tracePt t="12688" x="9224963" y="1552575"/>
          <p14:tracePt t="12689" x="9350375" y="1552575"/>
          <p14:tracePt t="12708" x="9413875" y="1552575"/>
          <p14:tracePt t="12719" x="9450388" y="1552575"/>
          <p14:tracePt t="12738" x="9513888" y="1552575"/>
          <p14:tracePt t="12758" x="9575800" y="1552575"/>
          <p14:tracePt t="12767" x="9601200" y="1552575"/>
          <p14:tracePt t="12791" x="9650413" y="1552575"/>
          <p14:tracePt t="12798" x="9675813" y="1552575"/>
          <p14:tracePt t="12838" x="9739313" y="1552575"/>
          <p14:tracePt t="12850" x="9750425" y="1552575"/>
          <p14:tracePt t="12862" x="9788525" y="1552575"/>
          <p14:tracePt t="12880" x="9813925" y="1552575"/>
          <p14:tracePt t="12893" x="9839325" y="1552575"/>
          <p14:tracePt t="12911" x="9863138" y="1552575"/>
          <p14:tracePt t="12922" x="9875838" y="1552575"/>
          <p14:tracePt t="12942" x="9901238" y="1563688"/>
          <p14:tracePt t="12961" x="9926638" y="1563688"/>
          <p14:tracePt t="13005" x="9939338" y="1576388"/>
          <p14:tracePt t="13033" x="9952038" y="1576388"/>
          <p14:tracePt t="13051" x="9952038" y="1589088"/>
          <p14:tracePt t="13102" x="9963150" y="1589088"/>
          <p14:tracePt t="13112" x="9963150" y="1601788"/>
          <p14:tracePt t="13165" x="9963150" y="1614488"/>
          <p14:tracePt t="13173" x="9975850" y="1614488"/>
          <p14:tracePt t="13279" x="9988550" y="1614488"/>
          <p14:tracePt t="14520" x="10001250" y="1614488"/>
          <p14:tracePt t="14896" x="10013950" y="1614488"/>
          <p14:tracePt t="14910" x="10026650" y="1614488"/>
          <p14:tracePt t="14922" x="10039350" y="1614488"/>
          <p14:tracePt t="14941" x="10064750" y="1614488"/>
          <p14:tracePt t="14962" x="10101263" y="1614488"/>
          <p14:tracePt t="14974" x="10126663" y="1614488"/>
          <p14:tracePt t="15006" x="10152063" y="1614488"/>
          <p14:tracePt t="15042" x="10188575" y="1614488"/>
          <p14:tracePt t="15043" x="10201275" y="1614488"/>
          <p14:tracePt t="15063" x="10239375" y="1614488"/>
          <p14:tracePt t="15081" x="10264775" y="1614488"/>
          <p14:tracePt t="15082" x="10301288" y="1614488"/>
          <p14:tracePt t="15102" x="10313988" y="1614488"/>
          <p14:tracePt t="15112" x="10364788" y="1614488"/>
          <p14:tracePt t="15167" x="10464800" y="1614488"/>
          <p14:tracePt t="15172" x="10490200" y="1614488"/>
          <p14:tracePt t="15192" x="10539413" y="1614488"/>
          <p14:tracePt t="15205" x="10552113" y="1614488"/>
          <p14:tracePt t="15223" x="10590213" y="1614488"/>
          <p14:tracePt t="15236" x="10602913" y="1614488"/>
          <p14:tracePt t="15254" x="10626725" y="1614488"/>
          <p14:tracePt t="15274" x="10639425" y="1614488"/>
          <p14:tracePt t="15326" x="10652125" y="1614488"/>
          <p14:tracePt t="15364" x="10664825" y="1614488"/>
          <p14:tracePt t="15487" x="10502900" y="1627188"/>
          <p14:tracePt t="15488" x="10301288" y="1639888"/>
          <p14:tracePt t="15506" x="10213975" y="1639888"/>
          <p14:tracePt t="15508" x="10126663" y="1652588"/>
          <p14:tracePt t="15536" x="10026650" y="1652588"/>
          <p14:tracePt t="15537" x="9975850" y="1652588"/>
          <p14:tracePt t="15548" x="9926638" y="1663700"/>
          <p14:tracePt t="15567" x="9813925" y="1663700"/>
          <p14:tracePt t="15579" x="9726613" y="1663700"/>
          <p14:tracePt t="15626" x="9563100" y="1676400"/>
          <p14:tracePt t="15627" x="9163050" y="1676400"/>
          <p14:tracePt t="15647" x="8874125" y="1676400"/>
          <p14:tracePt t="15657" x="8712200" y="1676400"/>
          <p14:tracePt t="15677" x="8499475" y="1676400"/>
          <p14:tracePt t="15693" x="8399463" y="1676400"/>
          <p14:tracePt t="15708" x="8235950" y="1689100"/>
          <p14:tracePt t="15720" x="8174038" y="1689100"/>
          <p14:tracePt t="15738" x="8048625" y="1689100"/>
          <p14:tracePt t="15758" x="7935913" y="1689100"/>
          <p14:tracePt t="15781" x="7797800" y="1701800"/>
          <p14:tracePt t="15819" x="7535863" y="1701800"/>
          <p14:tracePt t="15829" x="7497763" y="1701800"/>
          <p14:tracePt t="15849" x="7423150" y="1714500"/>
          <p14:tracePt t="15862" x="7335838" y="1739900"/>
          <p14:tracePt t="15880" x="7272338" y="1752600"/>
          <p14:tracePt t="15934" x="6634163" y="1927225"/>
          <p14:tracePt t="15942" x="6546850" y="1965325"/>
          <p14:tracePt t="15961" x="6459538" y="1989138"/>
          <p14:tracePt t="15962" x="6370638" y="2014538"/>
          <p14:tracePt t="15992" x="6121400" y="2101850"/>
          <p14:tracePt t="16002" x="6021388" y="2152650"/>
          <p14:tracePt t="16022" x="5845175" y="2201863"/>
          <p14:tracePt t="16032" x="5770563" y="2239963"/>
          <p14:tracePt t="16052" x="5619750" y="2265363"/>
          <p14:tracePt t="16065" x="5583238" y="2278063"/>
          <p14:tracePt t="16089" x="5445125" y="2327275"/>
          <p14:tracePt t="16115" x="5370513" y="2339975"/>
          <p14:tracePt t="16137" x="5294313" y="2365375"/>
          <p14:tracePt t="16143" x="5257800" y="2365375"/>
          <p14:tracePt t="16163" x="5194300" y="2390775"/>
          <p14:tracePt t="16173" x="5170488" y="2403475"/>
          <p14:tracePt t="16194" x="5094288" y="2414588"/>
          <p14:tracePt t="16204" x="5068888" y="2414588"/>
          <p14:tracePt t="16224" x="5045075" y="2414588"/>
          <p14:tracePt t="16237" x="5019675" y="2414588"/>
          <p14:tracePt t="16238" x="5006975" y="2414588"/>
          <p14:tracePt t="16255" x="4994275" y="2414588"/>
          <p14:tracePt t="16266" x="4968875" y="2414588"/>
          <p14:tracePt t="16295" x="4956175" y="2414588"/>
          <p14:tracePt t="16306" x="4945063" y="2414588"/>
          <p14:tracePt t="16610" x="4894263" y="2414588"/>
          <p14:tracePt t="16628" x="4843463" y="2414588"/>
          <p14:tracePt t="16649" x="4781550" y="2414588"/>
          <p14:tracePt t="16659" x="4732338" y="2414588"/>
          <p14:tracePt t="16678" x="4656138" y="2403475"/>
          <p14:tracePt t="16688" x="4619625" y="2390775"/>
          <p14:tracePt t="16709" x="4518025" y="2378075"/>
          <p14:tracePt t="16720" x="4481513" y="2378075"/>
          <p14:tracePt t="16723" x="4443413" y="2378075"/>
          <p14:tracePt t="16740" x="4418013" y="2378075"/>
          <p14:tracePt t="16754" x="4368800" y="2365375"/>
          <p14:tracePt t="16771" x="4343400" y="2365375"/>
          <p14:tracePt t="16772" x="4318000" y="2365375"/>
          <p14:tracePt t="16801" x="4268788" y="2365375"/>
          <p14:tracePt t="16822" x="4243388" y="2365375"/>
          <p14:tracePt t="16851" x="4192588" y="2352675"/>
          <p14:tracePt t="16861" x="4181475" y="2352675"/>
          <p14:tracePt t="16880" x="4143375" y="2339975"/>
          <p14:tracePt t="16893" x="4130675" y="2339975"/>
          <p14:tracePt t="16925" x="4081463" y="2314575"/>
          <p14:tracePt t="16942" x="4043363" y="2314575"/>
          <p14:tracePt t="16982" x="3992563" y="2290763"/>
          <p14:tracePt t="16999" x="3968750" y="2278063"/>
          <p14:tracePt t="17022" x="3956050" y="2278063"/>
          <p14:tracePt t="17053" x="3943350" y="2278063"/>
          <p14:tracePt t="17083" x="3930650" y="2278063"/>
          <p14:tracePt t="17114" x="3930650" y="2265363"/>
          <p14:tracePt t="17131" x="3917950" y="2265363"/>
          <p14:tracePt t="17157" x="3905250" y="2265363"/>
          <p14:tracePt t="17205" x="3905250" y="2252663"/>
          <p14:tracePt t="17206" x="3892550" y="2252663"/>
          <p14:tracePt t="17236" x="3879850" y="2252663"/>
          <p14:tracePt t="17298" x="3879850" y="2239963"/>
          <p14:tracePt t="17407" x="3867150" y="2239963"/>
          <p14:tracePt t="17690" x="3867150" y="2227263"/>
          <p14:tracePt t="19146" x="3879850" y="2227263"/>
          <p14:tracePt t="20117" x="3892550" y="2227263"/>
          <p14:tracePt t="20932" x="3943350" y="2165350"/>
          <p14:tracePt t="20945" x="3956050" y="2152650"/>
          <p14:tracePt t="20955" x="3979863" y="2127250"/>
          <p14:tracePt t="20983" x="4043363" y="2078038"/>
          <p14:tracePt t="21006" x="4092575" y="2052638"/>
          <p14:tracePt t="21022" x="4130675" y="2027238"/>
          <p14:tracePt t="21039" x="4181475" y="2014538"/>
          <p14:tracePt t="21048" x="4192588" y="2001838"/>
          <p14:tracePt t="21072" x="4217988" y="2001838"/>
          <p14:tracePt t="21097" x="4217988" y="1989138"/>
          <p14:tracePt t="21117" x="4230688" y="1989138"/>
          <p14:tracePt t="21147" x="4243388" y="1989138"/>
          <p14:tracePt t="21157" x="4256088" y="1989138"/>
          <p14:tracePt t="21177" x="4294188" y="1989138"/>
          <p14:tracePt t="21188" x="4330700" y="1989138"/>
          <p14:tracePt t="21208" x="4456113" y="1989138"/>
          <p14:tracePt t="21221" x="4506913" y="1989138"/>
          <p14:tracePt t="21241" x="4643438" y="1989138"/>
          <p14:tracePt t="21251" x="4694238" y="1989138"/>
          <p14:tracePt t="21280" x="4832350" y="1978025"/>
          <p14:tracePt t="21281" x="4894263" y="1978025"/>
          <p14:tracePt t="21289" x="4956175" y="1978025"/>
          <p14:tracePt t="21301" x="5045075" y="1965325"/>
          <p14:tracePt t="21319" x="5294313" y="1914525"/>
          <p14:tracePt t="21330" x="5532438" y="1889125"/>
          <p14:tracePt t="21350" x="5857875" y="1827213"/>
          <p14:tracePt t="21360" x="5945188" y="1814513"/>
          <p14:tracePt t="21382" x="6083300" y="1789113"/>
          <p14:tracePt t="21393" x="6121400" y="1789113"/>
          <p14:tracePt t="21429" x="6208713" y="1765300"/>
          <p14:tracePt t="21441" x="6283325" y="1739900"/>
          <p14:tracePt t="21462" x="6346825" y="1727200"/>
          <p14:tracePt t="21472" x="6396038" y="1714500"/>
          <p14:tracePt t="21492" x="6446838" y="1689100"/>
          <p14:tracePt t="21503" x="6472238" y="1689100"/>
          <p14:tracePt t="21522" x="6521450" y="1676400"/>
          <p14:tracePt t="21542" x="6534150" y="1676400"/>
          <p14:tracePt t="21564" x="6546850" y="1676400"/>
          <p14:tracePt t="21582" x="6546850" y="1663700"/>
          <p14:tracePt t="21595" x="6559550" y="1663700"/>
          <p14:tracePt t="21910" x="6572250" y="1663700"/>
          <p14:tracePt t="21911" x="6596063" y="1663700"/>
          <p14:tracePt t="21926" x="6621463" y="1663700"/>
          <p14:tracePt t="21939" x="6684963" y="1663700"/>
          <p14:tracePt t="21957" x="6746875" y="1652588"/>
          <p14:tracePt t="21976" x="6808788" y="1652588"/>
          <p14:tracePt t="21988" x="6834188" y="1652588"/>
          <p14:tracePt t="22007" x="6910388" y="1639888"/>
          <p14:tracePt t="22025" x="6972300" y="1639888"/>
          <p14:tracePt t="22039" x="6985000" y="1639888"/>
          <p14:tracePt t="22049" x="7010400" y="1639888"/>
          <p14:tracePt t="22067" x="7034213" y="1639888"/>
          <p14:tracePt t="22087" x="7059613" y="1639888"/>
          <p14:tracePt t="22097" x="7072313" y="1639888"/>
          <p14:tracePt t="22109" x="7085013" y="1639888"/>
          <p14:tracePt t="22127" x="7134225" y="1639888"/>
          <p14:tracePt t="22149" x="7185025" y="1639888"/>
          <p14:tracePt t="22158" x="7223125" y="1639888"/>
          <p14:tracePt t="22218" x="7285038" y="1639888"/>
          <p14:tracePt t="22220" x="7297738" y="1639888"/>
          <p14:tracePt t="22244" x="7310438" y="1639888"/>
          <p14:tracePt t="22269" x="7335838" y="1639888"/>
          <p14:tracePt t="22289" x="7359650" y="1639888"/>
          <p14:tracePt t="22300" x="7385050" y="1639888"/>
          <p14:tracePt t="22300" x="7423150" y="1639888"/>
          <p14:tracePt t="22321" x="7510463" y="1639888"/>
          <p14:tracePt t="22359" x="7597775" y="1639888"/>
          <p14:tracePt t="22360" x="7623175" y="1639888"/>
          <p14:tracePt t="22390" x="7661275" y="1639888"/>
          <p14:tracePt t="22411" x="7723188" y="1627188"/>
          <p14:tracePt t="22423" x="7761288" y="1614488"/>
          <p14:tracePt t="22441" x="7835900" y="1601788"/>
          <p14:tracePt t="22461" x="7923213" y="1589088"/>
          <p14:tracePt t="22471" x="7974013" y="1576388"/>
          <p14:tracePt t="22512" x="8110538" y="1539875"/>
          <p14:tracePt t="22529" x="8174038" y="1527175"/>
          <p14:tracePt t="22553" x="8235950" y="1514475"/>
          <p14:tracePt t="22573" x="8299450" y="1514475"/>
          <p14:tracePt t="22582" x="8324850" y="1514475"/>
          <p14:tracePt t="22597" x="8348663" y="1514475"/>
          <p14:tracePt t="22625" x="8361363" y="1514475"/>
          <p14:tracePt t="22643" x="8374063" y="1514475"/>
          <p14:tracePt t="22719" x="8386763" y="1514475"/>
          <p14:tracePt t="22737" x="8399463" y="1514475"/>
          <p14:tracePt t="22857" x="8412163" y="1514475"/>
          <p14:tracePt t="23130" x="8412163" y="1527175"/>
          <p14:tracePt t="23179" x="8424863" y="1527175"/>
          <p14:tracePt t="24332" x="8399463" y="1527175"/>
          <p14:tracePt t="24352" x="8312150" y="1527175"/>
          <p14:tracePt t="24362" x="8248650" y="1527175"/>
          <p14:tracePt t="24383" x="7923213" y="1414463"/>
          <p14:tracePt t="24392" x="7673975" y="1327150"/>
          <p14:tracePt t="24403" x="7435850" y="1238250"/>
          <p14:tracePt t="24405" x="7172325" y="1138238"/>
          <p14:tracePt t="24415" x="6884988" y="1001713"/>
          <p14:tracePt t="24423" x="6596063" y="863600"/>
          <p14:tracePt t="24444" x="6246813" y="738188"/>
          <p14:tracePt t="24454" x="6157913" y="700088"/>
          <p14:tracePt t="24479" x="6008688" y="650875"/>
          <p14:tracePt t="24488" x="5957888" y="625475"/>
          <p14:tracePt t="24504" x="5845175" y="612775"/>
          <p14:tracePt t="24531" x="5757863" y="588963"/>
          <p14:tracePt t="24532" x="5719763" y="563563"/>
          <p14:tracePt t="24547" x="5670550" y="563563"/>
          <p14:tracePt t="24566" x="5595938" y="538163"/>
          <p14:tracePt t="24605" x="5357813" y="476250"/>
          <p14:tracePt t="24616" x="5294313" y="476250"/>
          <p14:tracePt t="24626" x="5232400" y="463550"/>
          <p14:tracePt t="24646" x="5170488" y="450850"/>
          <p14:tracePt t="24659" x="5145088" y="450850"/>
          <p14:tracePt t="24676" x="5106988" y="438150"/>
          <p14:tracePt t="24706" x="5081588" y="438150"/>
          <p14:tracePt t="24727" x="5068888" y="438150"/>
          <p14:tracePt t="24767" x="5057775" y="438150"/>
          <p14:tracePt t="24788" x="5019675" y="450850"/>
          <p14:tracePt t="24789" x="4994275" y="463550"/>
          <p14:tracePt t="24819" x="4919663" y="512763"/>
          <p14:tracePt t="24830" x="4894263" y="525463"/>
          <p14:tracePt t="24849" x="4881563" y="538163"/>
          <p14:tracePt t="24878" x="4868863" y="538163"/>
          <p14:tracePt t="24898" x="4868863" y="550863"/>
          <p14:tracePt t="24929" x="4856163" y="563563"/>
          <p14:tracePt t="24938" x="4856163" y="576263"/>
          <p14:tracePt t="24984" x="4832350" y="688975"/>
          <p14:tracePt t="24990" x="4832350" y="725488"/>
          <p14:tracePt t="25001" x="4819650" y="750888"/>
          <p14:tracePt t="25021" x="4819650" y="801688"/>
          <p14:tracePt t="25050" x="4819650" y="812800"/>
          <p14:tracePt t="25076" x="4819650" y="825500"/>
          <p14:tracePt t="25139" x="4819650" y="838200"/>
          <p14:tracePt t="25161" x="4819650" y="850900"/>
          <p14:tracePt t="25175" x="4819650" y="876300"/>
          <p14:tracePt t="25203" x="4819650" y="901700"/>
          <p14:tracePt t="25221" x="4819650" y="912813"/>
          <p14:tracePt t="25242" x="4819650" y="925513"/>
          <p14:tracePt t="25293" x="4832350" y="950913"/>
          <p14:tracePt t="25461" x="4832350" y="963613"/>
          <p14:tracePt t="27961" x="4832350" y="976313"/>
          <p14:tracePt t="27971" x="4832350" y="989013"/>
          <p14:tracePt t="27992" x="4794250" y="1050925"/>
          <p14:tracePt t="28009" x="4732338" y="1150938"/>
          <p14:tracePt t="28023" x="4694238" y="1201738"/>
          <p14:tracePt t="28032" x="4656138" y="1263650"/>
          <p14:tracePt t="28054" x="4581525" y="1401763"/>
          <p14:tracePt t="28063" x="4530725" y="1463675"/>
          <p14:tracePt t="28084" x="4468813" y="1576388"/>
          <p14:tracePt t="28096" x="4430713" y="1614488"/>
          <p14:tracePt t="28096" x="4406900" y="1652588"/>
          <p14:tracePt t="28114" x="4381500" y="1689100"/>
          <p14:tracePt t="28116" x="4356100" y="1714500"/>
          <p14:tracePt t="28127" x="4330700" y="1752600"/>
          <p14:tracePt t="28145" x="4294188" y="1776413"/>
          <p14:tracePt t="28146" x="4281488" y="1801813"/>
          <p14:tracePt t="28175" x="4168775" y="1901825"/>
          <p14:tracePt t="28204" x="4117975" y="1965325"/>
          <p14:tracePt t="28205" x="4092575" y="1989138"/>
          <p14:tracePt t="28225" x="4043363" y="2039938"/>
          <p14:tracePt t="28241" x="4017963" y="2065338"/>
          <p14:tracePt t="28255" x="3979863" y="2089150"/>
          <p14:tracePt t="28267" x="3943350" y="2114550"/>
          <p14:tracePt t="28286" x="3905250" y="2152650"/>
          <p14:tracePt t="28298" x="3879850" y="2165350"/>
          <p14:tracePt t="28316" x="3856038" y="2201863"/>
          <p14:tracePt t="28349" x="3830638" y="2227263"/>
          <p14:tracePt t="28350" x="3805238" y="2239963"/>
          <p14:tracePt t="28366" x="3779838" y="2278063"/>
          <p14:tracePt t="28377" x="3767138" y="2303463"/>
          <p14:tracePt t="28397" x="3743325" y="2339975"/>
          <p14:tracePt t="28407" x="3730625" y="2365375"/>
          <p14:tracePt t="28428" x="3692525" y="2414588"/>
          <p14:tracePt t="28447" x="3654425" y="2465388"/>
          <p14:tracePt t="28457" x="3630613" y="2490788"/>
          <p14:tracePt t="28476" x="3605213" y="2540000"/>
          <p14:tracePt t="28488" x="3605213" y="2552700"/>
          <p14:tracePt t="28514" x="3579813" y="2603500"/>
          <p14:tracePt t="28538" x="3567113" y="2627313"/>
          <p14:tracePt t="28569" x="3541713" y="2665413"/>
          <p14:tracePt t="28570" x="3530600" y="2678113"/>
          <p14:tracePt t="28599" x="3492500" y="2740025"/>
          <p14:tracePt t="28600" x="3479800" y="2752725"/>
          <p14:tracePt t="28610" x="3467100" y="2778125"/>
          <p14:tracePt t="28639" x="3441700" y="2803525"/>
          <p14:tracePt t="28640" x="3441700" y="2816225"/>
          <p14:tracePt t="28675" x="3441700" y="2840038"/>
          <p14:tracePt t="29016" x="3454400" y="2840038"/>
          <p14:tracePt t="29034" x="3479800" y="2852738"/>
          <p14:tracePt t="29055" x="3505200" y="2865438"/>
          <p14:tracePt t="29070" x="3517900" y="2865438"/>
          <p14:tracePt t="29085" x="3541713" y="2865438"/>
          <p14:tracePt t="29095" x="3554413" y="2878138"/>
          <p14:tracePt t="29115" x="3579813" y="2878138"/>
          <p14:tracePt t="29126" x="3605213" y="2878138"/>
          <p14:tracePt t="29145" x="3630613" y="2890838"/>
          <p14:tracePt t="29157" x="3667125" y="2890838"/>
          <p14:tracePt t="29195" x="3705225" y="2903538"/>
          <p14:tracePt t="29196" x="3756025" y="2916238"/>
          <p14:tracePt t="29207" x="3767138" y="2916238"/>
          <p14:tracePt t="29226" x="3792538" y="2916238"/>
          <p14:tracePt t="29237" x="3817938" y="2916238"/>
          <p14:tracePt t="29257" x="3843338" y="2916238"/>
          <p14:tracePt t="29266" x="3867150" y="2916238"/>
          <p14:tracePt t="29288" x="3943350" y="2916238"/>
          <p14:tracePt t="29300" x="3968750" y="2916238"/>
          <p14:tracePt t="29300" x="3992563" y="2916238"/>
          <p14:tracePt t="29379" x="4017963" y="2916238"/>
          <p14:tracePt t="29381" x="4130675" y="2878138"/>
          <p14:tracePt t="29398" x="4156075" y="2878138"/>
          <p14:tracePt t="29408" x="4192588" y="2878138"/>
          <p14:tracePt t="29429" x="4343400" y="2878138"/>
          <p14:tracePt t="29439" x="4394200" y="2878138"/>
          <p14:tracePt t="29458" x="4468813" y="2865438"/>
          <p14:tracePt t="29471" x="4481513" y="2865438"/>
          <p14:tracePt t="29489" x="4530725" y="2865438"/>
          <p14:tracePt t="29501" x="4543425" y="2852738"/>
          <p14:tracePt t="29524" x="4594225" y="2852738"/>
          <p14:tracePt t="29544" x="4656138" y="2852738"/>
          <p14:tracePt t="29550" x="4694238" y="2852738"/>
          <p14:tracePt t="29576" x="4768850" y="2852738"/>
          <p14:tracePt t="29577" x="4806950" y="2852738"/>
          <p14:tracePt t="29600" x="4856163" y="2852738"/>
          <p14:tracePt t="29612" x="4894263" y="2852738"/>
          <p14:tracePt t="29633" x="4956175" y="2852738"/>
          <p14:tracePt t="29642" x="4981575" y="2852738"/>
          <p14:tracePt t="29661" x="5057775" y="2865438"/>
          <p14:tracePt t="29673" x="5094288" y="2865438"/>
          <p14:tracePt t="29696" x="5207000" y="2865438"/>
          <p14:tracePt t="29711" x="5245100" y="2865438"/>
          <p14:tracePt t="29722" x="5281613" y="2865438"/>
          <p14:tracePt t="29741" x="5345113" y="2865438"/>
          <p14:tracePt t="29751" x="5370513" y="2865438"/>
          <p14:tracePt t="29773" x="5445125" y="2878138"/>
          <p14:tracePt t="29782" x="5470525" y="2878138"/>
          <p14:tracePt t="29803" x="5545138" y="2890838"/>
          <p14:tracePt t="29815" x="5570538" y="2903538"/>
          <p14:tracePt t="29834" x="5595938" y="2903538"/>
          <p14:tracePt t="29846" x="5607050" y="2903538"/>
          <p14:tracePt t="29864" x="5619750" y="2903538"/>
          <p14:tracePt t="30146" x="5645150" y="2903538"/>
          <p14:tracePt t="30156" x="5683250" y="2903538"/>
          <p14:tracePt t="30178" x="5745163" y="2903538"/>
          <p14:tracePt t="30189" x="5770563" y="2903538"/>
          <p14:tracePt t="30190" x="5808663" y="2903538"/>
          <p14:tracePt t="30207" x="5832475" y="2903538"/>
          <p14:tracePt t="30220" x="5883275" y="2903538"/>
          <p14:tracePt t="30238" x="5895975" y="2903538"/>
          <p14:tracePt t="30239" x="5921375" y="2903538"/>
          <p14:tracePt t="30258" x="5983288" y="2916238"/>
          <p14:tracePt t="30303" x="6134100" y="2941638"/>
          <p14:tracePt t="30319" x="6183313" y="2965450"/>
          <p14:tracePt t="30331" x="6208713" y="2965450"/>
          <p14:tracePt t="30349" x="6234113" y="2965450"/>
          <p14:tracePt t="30361" x="6246813" y="2965450"/>
          <p14:tracePt t="30391" x="6259513" y="2965450"/>
          <p14:tracePt t="30490" x="6270625" y="2965450"/>
          <p14:tracePt t="30703" x="6283325" y="2965450"/>
          <p14:tracePt t="31290" x="6334125" y="2965450"/>
          <p14:tracePt t="31298" x="6359525" y="2965450"/>
          <p14:tracePt t="31327" x="6446838" y="2965450"/>
          <p14:tracePt t="31348" x="6508750" y="2965450"/>
          <p14:tracePt t="31360" x="6534150" y="2978150"/>
          <p14:tracePt t="31379" x="6572250" y="2978150"/>
          <p14:tracePt t="31391" x="6596063" y="2978150"/>
          <p14:tracePt t="31409" x="6621463" y="2990850"/>
          <p14:tracePt t="31430" x="6659563" y="2990850"/>
          <p14:tracePt t="31439" x="6684963" y="2990850"/>
          <p14:tracePt t="31460" x="6721475" y="2990850"/>
          <p14:tracePt t="31470" x="6759575" y="2990850"/>
          <p14:tracePt t="31491" x="6784975" y="2990850"/>
          <p14:tracePt t="31500" x="6797675" y="2990850"/>
          <p14:tracePt t="31533" x="6834188" y="2990850"/>
          <p14:tracePt t="31607" x="6859588" y="3003550"/>
          <p14:tracePt t="31631" x="6872288" y="3003550"/>
          <p14:tracePt t="31662" x="6897688" y="3016250"/>
          <p14:tracePt t="31674" x="6910388" y="3016250"/>
          <p14:tracePt t="31695" x="6921500" y="3016250"/>
          <p14:tracePt t="31723" x="6934200" y="3016250"/>
          <p14:tracePt t="31773" x="6946900" y="3016250"/>
          <p14:tracePt t="31815" x="6959600" y="3016250"/>
          <p14:tracePt t="31927" x="6972300" y="3016250"/>
          <p14:tracePt t="32465" x="7021513" y="3016250"/>
          <p14:tracePt t="32508" x="7235825" y="3016250"/>
          <p14:tracePt t="32510" x="7285038" y="3016250"/>
          <p14:tracePt t="32523" x="7359650" y="3016250"/>
          <p14:tracePt t="32533" x="7423150" y="3016250"/>
          <p14:tracePt t="32554" x="7561263" y="3016250"/>
          <p14:tracePt t="32564" x="7648575" y="3016250"/>
          <p14:tracePt t="32636" x="8010525" y="3065463"/>
          <p14:tracePt t="32645" x="8023225" y="3065463"/>
          <p14:tracePt t="32658" x="8061325" y="3078163"/>
          <p14:tracePt t="32675" x="8074025" y="3078163"/>
          <p14:tracePt t="32695" x="8086725" y="3078163"/>
          <p14:tracePt t="32706" x="8086725" y="3090863"/>
          <p14:tracePt t="32726" x="8099425" y="3090863"/>
          <p14:tracePt t="32770" x="8110538" y="3090863"/>
          <p14:tracePt t="32899" x="8123238" y="3090863"/>
          <p14:tracePt t="38288" x="8110538" y="3078163"/>
          <p14:tracePt t="38298" x="8074025" y="3054350"/>
          <p14:tracePt t="38320" x="7974013" y="3028950"/>
          <p14:tracePt t="38329" x="7910513" y="3016250"/>
          <p14:tracePt t="38377" x="7548563" y="2990850"/>
          <p14:tracePt t="38391" x="7497763" y="2990850"/>
          <p14:tracePt t="38409" x="7397750" y="2990850"/>
          <p14:tracePt t="38429" x="7285038" y="2990850"/>
          <p14:tracePt t="38440" x="7235825" y="2990850"/>
          <p14:tracePt t="38459" x="7134225" y="2990850"/>
          <p14:tracePt t="38470" x="7085013" y="2990850"/>
          <p14:tracePt t="38498" x="6921500" y="3003550"/>
          <p14:tracePt t="38557" x="6846888" y="3016250"/>
          <p14:tracePt t="38558" x="6684963" y="3028950"/>
          <p14:tracePt t="38563" x="6646863" y="3028950"/>
          <p14:tracePt t="38581" x="6546850" y="3054350"/>
          <p14:tracePt t="38605" x="6434138" y="3090863"/>
          <p14:tracePt t="38611" x="6383338" y="3103563"/>
          <p14:tracePt t="38631" x="6259513" y="3141663"/>
          <p14:tracePt t="38641" x="6183313" y="3165475"/>
          <p14:tracePt t="38662" x="6034088" y="3216275"/>
          <p14:tracePt t="38680" x="5895975" y="3290888"/>
          <p14:tracePt t="38692" x="5783263" y="3341688"/>
          <p14:tracePt t="38704" x="5683250" y="3378200"/>
          <p14:tracePt t="38730" x="5495925" y="3467100"/>
          <p14:tracePt t="38733" x="5419725" y="3503613"/>
          <p14:tracePt t="38770" x="5232400" y="3603625"/>
          <p14:tracePt t="38783" x="5194300" y="3629025"/>
          <p14:tracePt t="38836" x="5019675" y="3716338"/>
          <p14:tracePt t="38850" x="4956175" y="3754438"/>
          <p14:tracePt t="38863" x="4932363" y="3767138"/>
          <p14:tracePt t="38877" x="4868863" y="3803650"/>
          <p14:tracePt t="38894" x="4843463" y="3816350"/>
          <p14:tracePt t="38922" x="4768850" y="3854450"/>
          <p14:tracePt t="38948" x="4694238" y="3892550"/>
          <p14:tracePt t="38959" x="4681538" y="3892550"/>
          <p14:tracePt t="38979" x="4656138" y="3905250"/>
          <p14:tracePt t="39015" x="4630738" y="3916363"/>
          <p14:tracePt t="39036" x="4619625" y="3916363"/>
          <p14:tracePt t="39288" x="4630738" y="3905250"/>
          <p14:tracePt t="39298" x="4643438" y="3892550"/>
          <p14:tracePt t="39321" x="4681538" y="3892550"/>
          <p14:tracePt t="39322" x="4694238" y="3892550"/>
          <p14:tracePt t="39349" x="4743450" y="3879850"/>
          <p14:tracePt t="39361" x="4781550" y="3867150"/>
          <p14:tracePt t="39391" x="4843463" y="3854450"/>
          <p14:tracePt t="39412" x="4881563" y="3854450"/>
          <p14:tracePt t="39432" x="4932363" y="3841750"/>
          <p14:tracePt t="39442" x="4968875" y="3829050"/>
          <p14:tracePt t="39461" x="5019675" y="3829050"/>
          <p14:tracePt t="39471" x="5045075" y="3829050"/>
          <p14:tracePt t="39490" x="5094288" y="3816350"/>
          <p14:tracePt t="39500" x="5132388" y="3816350"/>
          <p14:tracePt t="39521" x="5207000" y="3803650"/>
          <p14:tracePt t="39533" x="5245100" y="3792538"/>
          <p14:tracePt t="39552" x="5319713" y="3792538"/>
          <p14:tracePt t="39563" x="5345113" y="3792538"/>
          <p14:tracePt t="39583" x="5407025" y="3779838"/>
          <p14:tracePt t="39610" x="5507038" y="3767138"/>
          <p14:tracePt t="39638" x="5607050" y="3767138"/>
          <p14:tracePt t="39662" x="5695950" y="3767138"/>
          <p14:tracePt t="39672" x="5732463" y="3767138"/>
          <p14:tracePt t="39693" x="5832475" y="3754438"/>
          <p14:tracePt t="39705" x="5857875" y="3754438"/>
          <p14:tracePt t="39706" x="5895975" y="3754438"/>
          <p14:tracePt t="39722" x="5932488" y="3754438"/>
          <p14:tracePt t="39736" x="5983288" y="3741738"/>
          <p14:tracePt t="39754" x="6008688" y="3741738"/>
          <p14:tracePt t="39774" x="6057900" y="3729038"/>
          <p14:tracePt t="39784" x="6096000" y="3729038"/>
          <p14:tracePt t="39829" x="6146800" y="3729038"/>
          <p14:tracePt t="39844" x="6170613" y="3729038"/>
          <p14:tracePt t="39864" x="6208713" y="3729038"/>
          <p14:tracePt t="39877" x="6234113" y="3729038"/>
          <p14:tracePt t="39895" x="6270625" y="3729038"/>
          <p14:tracePt t="39908" x="6296025" y="3729038"/>
          <p14:tracePt t="39925" x="6321425" y="3729038"/>
          <p14:tracePt t="39945" x="6383338" y="3729038"/>
          <p14:tracePt t="39955" x="6396038" y="3729038"/>
          <p14:tracePt t="39997" x="6483350" y="3716338"/>
          <p14:tracePt t="40005" x="6496050" y="3716338"/>
          <p14:tracePt t="40018" x="6508750" y="3716338"/>
          <p14:tracePt t="40037" x="6521450" y="3716338"/>
          <p14:tracePt t="40067" x="6534150" y="3703638"/>
          <p14:tracePt t="40087" x="6584950" y="3703638"/>
          <p14:tracePt t="40097" x="6621463" y="3703638"/>
          <p14:tracePt t="40128" x="6672263" y="3703638"/>
          <p14:tracePt t="40147" x="6708775" y="3703638"/>
          <p14:tracePt t="40157" x="6721475" y="3692525"/>
          <p14:tracePt t="40177" x="6772275" y="3692525"/>
          <p14:tracePt t="40190" x="6797675" y="3679825"/>
          <p14:tracePt t="40208" x="6821488" y="3679825"/>
          <p14:tracePt t="40220" x="6834188" y="3679825"/>
          <p14:tracePt t="40290" x="6859588" y="3679825"/>
          <p14:tracePt t="40329" x="6872288" y="3679825"/>
          <p14:tracePt t="40349" x="6884988" y="3679825"/>
          <p14:tracePt t="40379" x="6910388" y="3679825"/>
          <p14:tracePt t="40391" x="6921500" y="3679825"/>
          <p14:tracePt t="40411" x="6946900" y="3679825"/>
          <p14:tracePt t="40430" x="6959600" y="3679825"/>
          <p14:tracePt t="40440" x="6985000" y="3679825"/>
          <p14:tracePt t="40470" x="6985000" y="3692525"/>
          <p14:tracePt t="40472" x="6997700" y="3692525"/>
          <p14:tracePt t="40521" x="7010400" y="3692525"/>
          <p14:tracePt t="40563" x="7021513" y="3692525"/>
          <p14:tracePt t="40623" x="7034213" y="3703638"/>
          <p14:tracePt t="42180" x="7046913" y="3703638"/>
          <p14:tracePt t="43470" x="6784975" y="3803650"/>
          <p14:tracePt t="43487" x="6696075" y="3816350"/>
          <p14:tracePt t="43505" x="6646863" y="3829050"/>
          <p14:tracePt t="43517" x="6534150" y="3867150"/>
          <p14:tracePt t="43535" x="6459538" y="3879850"/>
          <p14:tracePt t="43547" x="6308725" y="3905250"/>
          <p14:tracePt t="43565" x="6234113" y="3916363"/>
          <p14:tracePt t="43566" x="6157913" y="3929063"/>
          <p14:tracePt t="43619" x="5921375" y="3967163"/>
          <p14:tracePt t="43626" x="5883275" y="3967163"/>
          <p14:tracePt t="43646" x="5795963" y="3992563"/>
          <p14:tracePt t="43659" x="5745163" y="3992563"/>
          <p14:tracePt t="43677" x="5619750" y="4005263"/>
          <p14:tracePt t="43689" x="5570538" y="4017963"/>
          <p14:tracePt t="43707" x="5445125" y="4041775"/>
          <p14:tracePt t="43719" x="5370513" y="4067175"/>
          <p14:tracePt t="43740" x="5245100" y="4092575"/>
          <p14:tracePt t="43757" x="5132388" y="4105275"/>
          <p14:tracePt t="43767" x="5094288" y="4105275"/>
          <p14:tracePt t="43789" x="5019675" y="4117975"/>
          <p14:tracePt t="43804" x="4945063" y="4129088"/>
          <p14:tracePt t="43818" x="4894263" y="4141788"/>
          <p14:tracePt t="43830" x="4856163" y="4141788"/>
          <p14:tracePt t="43848" x="4794250" y="4141788"/>
          <p14:tracePt t="43860" x="4756150" y="4141788"/>
          <p14:tracePt t="43878" x="4681538" y="4141788"/>
          <p14:tracePt t="43900" x="4619625" y="4154488"/>
          <p14:tracePt t="43928" x="4530725" y="4167188"/>
          <p14:tracePt t="43941" x="4481513" y="4179888"/>
          <p14:tracePt t="43959" x="4456113" y="4179888"/>
          <p14:tracePt t="43970" x="4430713" y="4179888"/>
          <p14:tracePt t="43971" x="4394200" y="4192588"/>
          <p14:tracePt t="43991" x="4318000" y="4217988"/>
          <p14:tracePt t="44002" x="4294188" y="4217988"/>
          <p14:tracePt t="44022" x="4230688" y="4241800"/>
          <p14:tracePt t="44032" x="4205288" y="4254500"/>
          <p14:tracePt t="44064" x="4143375" y="4267200"/>
          <p14:tracePt t="44078" x="4130675" y="4267200"/>
          <p14:tracePt t="44080" x="4117975" y="4267200"/>
          <p14:tracePt t="44101" x="4105275" y="4279900"/>
          <p14:tracePt t="44333" x="4117975" y="4267200"/>
          <p14:tracePt t="44346" x="4130675" y="4254500"/>
          <p14:tracePt t="44363" x="4143375" y="4254500"/>
          <p14:tracePt t="44377" x="4192588" y="4241800"/>
          <p14:tracePt t="44393" x="4217988" y="4230688"/>
          <p14:tracePt t="44414" x="4294188" y="4217988"/>
          <p14:tracePt t="44416" x="4318000" y="4205288"/>
          <p14:tracePt t="44425" x="4343400" y="4205288"/>
          <p14:tracePt t="44445" x="4394200" y="4192588"/>
          <p14:tracePt t="44455" x="4418013" y="4192588"/>
          <p14:tracePt t="44475" x="4481513" y="4192588"/>
          <p14:tracePt t="44487" x="4506913" y="4192588"/>
          <p14:tracePt t="44505" x="4556125" y="4192588"/>
          <p14:tracePt t="44519" x="4594225" y="4192588"/>
          <p14:tracePt t="44536" x="4656138" y="4205288"/>
          <p14:tracePt t="44548" x="4681538" y="4205288"/>
          <p14:tracePt t="44578" x="4743450" y="4205288"/>
          <p14:tracePt t="44607" x="4794250" y="4217988"/>
          <p14:tracePt t="44616" x="4806950" y="4217988"/>
          <p14:tracePt t="44628" x="4832350" y="4217988"/>
          <p14:tracePt t="44647" x="4881563" y="4230688"/>
          <p14:tracePt t="44657" x="4906963" y="4230688"/>
          <p14:tracePt t="44677" x="4968875" y="4241800"/>
          <p14:tracePt t="44690" x="5006975" y="4254500"/>
          <p14:tracePt t="44707" x="5081588" y="4267200"/>
          <p14:tracePt t="44721" x="5119688" y="4267200"/>
          <p14:tracePt t="44722" x="5145088" y="4279900"/>
          <p14:tracePt t="44738" x="5181600" y="4279900"/>
          <p14:tracePt t="44787" x="5245100" y="4292600"/>
          <p14:tracePt t="44792" x="5370513" y="4292600"/>
          <p14:tracePt t="44821" x="5419725" y="4292600"/>
          <p14:tracePt t="44830" x="5445125" y="4292600"/>
          <p14:tracePt t="44849" x="5457825" y="4292600"/>
          <p14:tracePt t="44880" x="5470525" y="4292600"/>
          <p14:tracePt t="44910" x="5483225" y="4292600"/>
          <p14:tracePt t="46162" x="5470525" y="4267200"/>
          <p14:tracePt t="46178" x="5457825" y="4254500"/>
          <p14:tracePt t="46192" x="5407025" y="4217988"/>
          <p14:tracePt t="46205" x="5383213" y="4205288"/>
          <p14:tracePt t="46223" x="5307013" y="4167188"/>
          <p14:tracePt t="46236" x="5281613" y="4129088"/>
          <p14:tracePt t="46255" x="5207000" y="4079875"/>
          <p14:tracePt t="46275" x="5145088" y="4029075"/>
          <p14:tracePt t="46283" x="5081588" y="3979863"/>
          <p14:tracePt t="46304" x="4994275" y="3892550"/>
          <p14:tracePt t="46314" x="4932363" y="3829050"/>
          <p14:tracePt t="46333" x="4819650" y="3716338"/>
          <p14:tracePt t="46344" x="4768850" y="3654425"/>
          <p14:tracePt t="46364" x="4694238" y="3579813"/>
          <p14:tracePt t="46377" x="4668838" y="3554413"/>
          <p14:tracePt t="46403" x="4568825" y="3441700"/>
          <p14:tracePt t="46457" x="4443413" y="3303588"/>
          <p14:tracePt t="46479" x="4368800" y="3203575"/>
          <p14:tracePt t="46505" x="4343400" y="3128963"/>
          <p14:tracePt t="46518" x="4305300" y="3054350"/>
          <p14:tracePt t="46536" x="4294188" y="3028950"/>
          <p14:tracePt t="46553" x="4268788" y="2965450"/>
          <p14:tracePt t="46566" x="4243388" y="2928938"/>
          <p14:tracePt t="46578" x="4230688" y="2865438"/>
          <p14:tracePt t="46609" x="4192588" y="2778125"/>
          <p14:tracePt t="46643" x="4181475" y="2716213"/>
          <p14:tracePt t="46647" x="4168775" y="2690813"/>
          <p14:tracePt t="46657" x="4168775" y="2665413"/>
          <p14:tracePt t="46677" x="4156075" y="2640013"/>
          <p14:tracePt t="46689" x="4143375" y="2616200"/>
          <p14:tracePt t="46707" x="4130675" y="2603500"/>
          <p14:tracePt t="46719" x="4130675" y="2590800"/>
          <p14:tracePt t="46737" x="4117975" y="2578100"/>
          <p14:tracePt t="46765" x="4117975" y="2565400"/>
          <p14:tracePt t="47071" x="4105275" y="2565400"/>
          <p14:tracePt t="47087" x="4068763" y="2540000"/>
          <p14:tracePt t="47109" x="4005263" y="2490788"/>
          <p14:tracePt t="47112" x="3979863" y="2478088"/>
          <p14:tracePt t="47135" x="3930650" y="2452688"/>
          <p14:tracePt t="47149" x="3905250" y="2427288"/>
          <p14:tracePt t="47153" x="3892550" y="2414588"/>
          <p14:tracePt t="47161" x="3867150" y="2403475"/>
          <p14:tracePt t="47173" x="3856038" y="2390775"/>
          <p14:tracePt t="47193" x="3817938" y="2352675"/>
          <p14:tracePt t="47248" x="3756025" y="2278063"/>
          <p14:tracePt t="47249" x="3743325" y="2252663"/>
          <p14:tracePt t="47275" x="3717925" y="2227263"/>
          <p14:tracePt t="47283" x="3705225" y="2214563"/>
          <p14:tracePt t="47304" x="3705225" y="2201863"/>
          <p14:tracePt t="47314" x="3692525" y="2190750"/>
          <p14:tracePt t="47377" x="3679825" y="2178050"/>
          <p14:tracePt t="47396" x="3679825" y="2165350"/>
          <p14:tracePt t="47397" x="3679825" y="2152650"/>
          <p14:tracePt t="47445" x="3667125" y="2139950"/>
          <p14:tracePt t="47476" x="3654425" y="2127250"/>
          <p14:tracePt t="47505" x="3643313" y="2114550"/>
          <p14:tracePt t="47545" x="3630613" y="2101850"/>
          <p14:tracePt t="47567" x="3617913" y="2101850"/>
          <p14:tracePt t="47579" x="3617913" y="2089150"/>
          <p14:tracePt t="47597" x="3605213" y="2089150"/>
          <p14:tracePt t="47677" x="3605213" y="2078038"/>
          <p14:tracePt t="49355" x="3630613" y="2127250"/>
          <p14:tracePt t="49366" x="3643313" y="2152650"/>
          <p14:tracePt t="49376" x="3654425" y="2178050"/>
          <p14:tracePt t="49395" x="3692525" y="2227263"/>
          <p14:tracePt t="49407" x="3705225" y="2265363"/>
          <p14:tracePt t="49429" x="3743325" y="2314575"/>
          <p14:tracePt t="49439" x="3756025" y="2339975"/>
          <p14:tracePt t="49474" x="3792538" y="2403475"/>
          <p14:tracePt t="49475" x="3817938" y="2465388"/>
          <p14:tracePt t="49486" x="3830638" y="2490788"/>
          <p14:tracePt t="49506" x="3856038" y="2540000"/>
          <p14:tracePt t="49516" x="3879850" y="2565400"/>
          <p14:tracePt t="49537" x="3917950" y="2640013"/>
          <p14:tracePt t="49549" x="3956050" y="2703513"/>
          <p14:tracePt t="49568" x="3979863" y="2728913"/>
          <p14:tracePt t="49575" x="4005263" y="2765425"/>
          <p14:tracePt t="49579" x="4043363" y="2803525"/>
          <p14:tracePt t="49619" x="4192588" y="2978150"/>
          <p14:tracePt t="49648" x="4281488" y="3103563"/>
          <p14:tracePt t="49658" x="4305300" y="3128963"/>
          <p14:tracePt t="49678" x="4343400" y="3178175"/>
          <p14:tracePt t="49690" x="4356100" y="3216275"/>
          <p14:tracePt t="49709" x="4394200" y="3278188"/>
          <p14:tracePt t="49721" x="4418013" y="3316288"/>
          <p14:tracePt t="49763" x="4456113" y="3390900"/>
          <p14:tracePt t="49764" x="4481513" y="3467100"/>
          <p14:tracePt t="49769" x="4494213" y="3490913"/>
          <p14:tracePt t="49789" x="4518025" y="3554413"/>
          <p14:tracePt t="49799" x="4530725" y="3579813"/>
          <p14:tracePt t="49820" x="4543425" y="3616325"/>
          <p14:tracePt t="49830" x="4556125" y="3629025"/>
          <p14:tracePt t="49851" x="4568825" y="3667125"/>
          <p14:tracePt t="49914" x="4581525" y="3703638"/>
          <p14:tracePt t="49970" x="4606925" y="3767138"/>
          <p14:tracePt t="49991" x="4606925" y="3816350"/>
          <p14:tracePt t="50002" x="4619625" y="3841750"/>
          <p14:tracePt t="50003" x="4630738" y="3879850"/>
          <p14:tracePt t="50022" x="4630738" y="3905250"/>
          <p14:tracePt t="50032" x="4643438" y="3916363"/>
          <p14:tracePt t="50053" x="4668838" y="3992563"/>
          <p14:tracePt t="50064" x="4668838" y="4005263"/>
          <p14:tracePt t="50106" x="4694238" y="4067175"/>
          <p14:tracePt t="50113" x="4694238" y="4079875"/>
          <p14:tracePt t="50134" x="4719638" y="4129088"/>
          <p14:tracePt t="50143" x="4719638" y="4167188"/>
          <p14:tracePt t="50165" x="4719638" y="4179888"/>
          <p14:tracePt t="50508" x="4719638" y="4192588"/>
          <p14:tracePt t="50548" x="4743450" y="4254500"/>
          <p14:tracePt t="50549" x="4743450" y="4279900"/>
          <p14:tracePt t="50569" x="4768850" y="4330700"/>
          <p14:tracePt t="50620" x="4781550" y="4379913"/>
          <p14:tracePt t="50629" x="4794250" y="4379913"/>
          <p14:tracePt t="50641" x="4794250" y="4405313"/>
          <p14:tracePt t="50660" x="4794250" y="4418013"/>
          <p14:tracePt t="50690" x="4794250" y="4430713"/>
          <p14:tracePt t="50743" x="4794250" y="4443413"/>
          <p14:tracePt t="50756" x="4794250" y="4454525"/>
          <p14:tracePt t="50831" x="4794250" y="4467225"/>
          <p14:tracePt t="50897" x="4806950" y="4492625"/>
          <p14:tracePt t="50913" x="4806950" y="4505325"/>
          <p14:tracePt t="50973" x="4806950" y="4518025"/>
          <p14:tracePt t="51226" x="4806950" y="4530725"/>
          <p14:tracePt t="51317" x="4806950" y="4543425"/>
          <p14:tracePt t="51330" x="4806950" y="4554538"/>
          <p14:tracePt t="51348" x="4768850" y="4567238"/>
          <p14:tracePt t="51360" x="4743450" y="4579938"/>
          <p14:tracePt t="51378" x="4694238" y="4592638"/>
          <p14:tracePt t="51399" x="4656138" y="4618038"/>
          <p14:tracePt t="51430" x="4643438" y="4630738"/>
          <p14:tracePt t="51439" x="4630738" y="4630738"/>
          <p14:tracePt t="51459" x="4619625" y="4643438"/>
          <p14:tracePt t="51471" x="4606925" y="4656138"/>
          <p14:tracePt t="51489" x="4568825" y="4692650"/>
          <p14:tracePt t="51503" x="4543425" y="4705350"/>
          <p14:tracePt t="51505" x="4543425" y="4730750"/>
          <p14:tracePt t="51519" x="4518025" y="4730750"/>
          <p14:tracePt t="51531" x="4518025" y="4743450"/>
          <p14:tracePt t="51596" x="4494213" y="4756150"/>
          <p14:tracePt t="51675" x="4456113" y="4792663"/>
          <p14:tracePt t="51692" x="4443413" y="4805363"/>
          <p14:tracePt t="51704" x="4430713" y="4805363"/>
          <p14:tracePt t="51722" x="4430713" y="4818063"/>
          <p14:tracePt t="51742" x="4418013" y="4818063"/>
          <p14:tracePt t="52040" x="4418013" y="4792663"/>
          <p14:tracePt t="52048" x="4443413" y="4792663"/>
          <p14:tracePt t="52071" x="4506913" y="4792663"/>
          <p14:tracePt t="52078" x="4543425" y="4779963"/>
          <p14:tracePt t="52097" x="4619625" y="4756150"/>
          <p14:tracePt t="52118" x="4668838" y="4756150"/>
          <p14:tracePt t="52127" x="4681538" y="4756150"/>
          <p14:tracePt t="52148" x="4694238" y="4743450"/>
          <p14:tracePt t="52157" x="4706938" y="4743450"/>
          <p14:tracePt t="52188" x="4719638" y="4743450"/>
          <p14:tracePt t="52208" x="4732338" y="4743450"/>
          <p14:tracePt t="52221" x="4732338" y="4730750"/>
          <p14:tracePt t="52239" x="4756150" y="4730750"/>
          <p14:tracePt t="52323" x="4819650" y="4730750"/>
          <p14:tracePt t="52324" x="4832350" y="4730750"/>
          <p14:tracePt t="52349" x="4856163" y="4730750"/>
          <p14:tracePt t="52380" x="4881563" y="4730750"/>
          <p14:tracePt t="52392" x="4906963" y="4730750"/>
          <p14:tracePt t="52410" x="4956175" y="4730750"/>
          <p14:tracePt t="52423" x="5019675" y="4730750"/>
          <p14:tracePt t="52440" x="5057775" y="4718050"/>
          <p14:tracePt t="52466" x="5132388" y="4718050"/>
          <p14:tracePt t="52473" x="5170488" y="4705350"/>
          <p14:tracePt t="52497" x="5194300" y="4705350"/>
          <p14:tracePt t="52498" x="5219700" y="4692650"/>
          <p14:tracePt t="52504" x="5257800" y="4692650"/>
          <p14:tracePt t="52521" x="5319713" y="4679950"/>
          <p14:tracePt t="52537" x="5345113" y="4667250"/>
          <p14:tracePt t="52553" x="5394325" y="4667250"/>
          <p14:tracePt t="52564" x="5432425" y="4667250"/>
          <p14:tracePt t="52582" x="5470525" y="4667250"/>
          <p14:tracePt t="52594" x="5495925" y="4667250"/>
          <p14:tracePt t="52612" x="5532438" y="4667250"/>
          <p14:tracePt t="52636" x="5570538" y="4667250"/>
          <p14:tracePt t="52643" x="5583238" y="4667250"/>
          <p14:tracePt t="52718" x="5770563" y="4667250"/>
          <p14:tracePt t="52718" x="5783263" y="4667250"/>
          <p14:tracePt t="52736" x="5808663" y="4667250"/>
          <p14:tracePt t="52754" x="5845175" y="4667250"/>
          <p14:tracePt t="52766" x="5857875" y="4667250"/>
          <p14:tracePt t="52795" x="5921375" y="4656138"/>
          <p14:tracePt t="52831" x="6057900" y="4630738"/>
          <p14:tracePt t="52839" x="6096000" y="4630738"/>
          <p14:tracePt t="52866" x="6183313" y="4630738"/>
          <p14:tracePt t="52867" x="6208713" y="4630738"/>
          <p14:tracePt t="52876" x="6246813" y="4618038"/>
          <p14:tracePt t="52897" x="6296025" y="4605338"/>
          <p14:tracePt t="52907" x="6334125" y="4605338"/>
          <p14:tracePt t="52927" x="6396038" y="4592638"/>
          <p14:tracePt t="52939" x="6408738" y="4592638"/>
          <p14:tracePt t="52957" x="6459538" y="4592638"/>
          <p14:tracePt t="52975" x="6483350" y="4592638"/>
          <p14:tracePt t="52976" x="6508750" y="4592638"/>
          <p14:tracePt t="52988" x="6521450" y="4592638"/>
          <p14:tracePt t="53007" x="6546850" y="4592638"/>
          <p14:tracePt t="53065" x="6572250" y="4592638"/>
          <p14:tracePt t="53192" x="6584950" y="4592638"/>
          <p14:tracePt t="54423" x="6584950" y="4605338"/>
          <p14:tracePt t="55273" x="6534150" y="4605338"/>
          <p14:tracePt t="55283" x="6496050" y="4605338"/>
          <p14:tracePt t="55314" x="6134100" y="4730750"/>
          <p14:tracePt t="55316" x="5883275" y="4818063"/>
          <p14:tracePt t="55344" x="5407025" y="5018088"/>
          <p14:tracePt t="55345" x="5307013" y="5056188"/>
          <p14:tracePt t="55365" x="5194300" y="5092700"/>
          <p14:tracePt t="55377" x="5157788" y="5118100"/>
          <p14:tracePt t="55395" x="5081588" y="5143500"/>
          <p14:tracePt t="55415" x="5006975" y="5168900"/>
          <p14:tracePt t="55432" x="4956175" y="5194300"/>
          <p14:tracePt t="55445" x="4843463" y="5230813"/>
          <p14:tracePt t="55455" x="4781550" y="5268913"/>
          <p14:tracePt t="55476" x="4643438" y="5343525"/>
          <p14:tracePt t="55486" x="4568825" y="5381625"/>
          <p14:tracePt t="55506" x="4443413" y="5456238"/>
          <p14:tracePt t="55537" x="4305300" y="5507038"/>
          <p14:tracePt t="55548" x="4281488" y="5518150"/>
          <p14:tracePt t="55571" x="4230688" y="5530850"/>
          <p14:tracePt t="55572" x="4205288" y="5543550"/>
          <p14:tracePt t="55608" x="4168775" y="5556250"/>
          <p14:tracePt t="55617" x="4156075" y="5556250"/>
          <p14:tracePt t="55671" x="4143375" y="5556250"/>
          <p14:tracePt t="55721" x="4143375" y="5543550"/>
          <p14:tracePt t="55751" x="4143375" y="5530850"/>
          <p14:tracePt t="55769" x="4156075" y="5507038"/>
          <p14:tracePt t="55789" x="4217988" y="5430838"/>
          <p14:tracePt t="55819" x="4294188" y="5343525"/>
          <p14:tracePt t="55830" x="4318000" y="5318125"/>
          <p14:tracePt t="55858" x="4368800" y="5268913"/>
          <p14:tracePt t="55858" x="4394200" y="5256213"/>
          <p14:tracePt t="55880" x="4430713" y="5218113"/>
          <p14:tracePt t="55896" x="4456113" y="5205413"/>
          <p14:tracePt t="55910" x="4481513" y="5194300"/>
          <p14:tracePt t="55941" x="4506913" y="5181600"/>
          <p14:tracePt t="55969" x="4568825" y="5168900"/>
          <p14:tracePt t="55992" x="4606925" y="5156200"/>
          <p14:tracePt t="56002" x="4643438" y="5143500"/>
          <p14:tracePt t="56021" x="4706938" y="5143500"/>
          <p14:tracePt t="56032" x="4743450" y="5143500"/>
          <p14:tracePt t="56090" x="4919663" y="5143500"/>
          <p14:tracePt t="56099" x="4945063" y="5156200"/>
          <p14:tracePt t="56113" x="4968875" y="5156200"/>
          <p14:tracePt t="56133" x="5019675" y="5181600"/>
          <p14:tracePt t="56143" x="5045075" y="5181600"/>
          <p14:tracePt t="56164" x="5081588" y="5205413"/>
          <p14:tracePt t="56165" x="5106988" y="5218113"/>
          <p14:tracePt t="56240" x="5319713" y="5230813"/>
          <p14:tracePt t="56255" x="5370513" y="5230813"/>
          <p14:tracePt t="56285" x="5394325" y="5218113"/>
          <p14:tracePt t="56297" x="5407025" y="5218113"/>
          <p14:tracePt t="57328" x="5407025" y="5205413"/>
          <p14:tracePt t="57346" x="5432425" y="5181600"/>
          <p14:tracePt t="57378" x="5532438" y="5168900"/>
          <p14:tracePt t="57379" x="5557838" y="5156200"/>
          <p14:tracePt t="57397" x="5583238" y="5156200"/>
          <p14:tracePt t="57407" x="5619750" y="5143500"/>
          <p14:tracePt t="57431" x="5708650" y="5143500"/>
          <p14:tracePt t="57459" x="5821363" y="5143500"/>
          <p14:tracePt t="57470" x="5845175" y="5130800"/>
          <p14:tracePt t="57488" x="5921375" y="5130800"/>
          <p14:tracePt t="57502" x="5957888" y="5130800"/>
          <p14:tracePt t="57520" x="6057900" y="5130800"/>
          <p14:tracePt t="57538" x="6134100" y="5130800"/>
          <p14:tracePt t="57549" x="6170613" y="5118100"/>
          <p14:tracePt t="57570" x="6221413" y="5118100"/>
          <p14:tracePt t="57581" x="6246813" y="5118100"/>
          <p14:tracePt t="57613" x="6346825" y="5118100"/>
          <p14:tracePt t="57629" x="6421438" y="5118100"/>
          <p14:tracePt t="57641" x="6459538" y="5118100"/>
          <p14:tracePt t="57675" x="6559550" y="5118100"/>
          <p14:tracePt t="57675" x="6596063" y="5118100"/>
          <p14:tracePt t="57690" x="6634163" y="5118100"/>
          <p14:tracePt t="57710" x="6696075" y="5118100"/>
          <p14:tracePt t="57720" x="6734175" y="5118100"/>
          <p14:tracePt t="57740" x="6797675" y="5118100"/>
          <p14:tracePt t="57751" x="6834188" y="5118100"/>
          <p14:tracePt t="57771" x="6910388" y="5118100"/>
          <p14:tracePt t="57783" x="6985000" y="5118100"/>
          <p14:tracePt t="57829" x="7021513" y="5118100"/>
          <p14:tracePt t="57830" x="7123113" y="5118100"/>
          <p14:tracePt t="57853" x="7197725" y="5105400"/>
          <p14:tracePt t="57882" x="7259638" y="5092700"/>
          <p14:tracePt t="57892" x="7272338" y="5092700"/>
          <p14:tracePt t="57921" x="7323138" y="5092700"/>
          <p14:tracePt t="57922" x="7335838" y="5092700"/>
          <p14:tracePt t="57943" x="7359650" y="5092700"/>
          <p14:tracePt t="57956" x="7372350" y="5092700"/>
          <p14:tracePt t="58038" x="7385050" y="5092700"/>
          <p14:tracePt t="58561" x="7397750" y="5092700"/>
          <p14:tracePt t="58585" x="7423150" y="5092700"/>
          <p14:tracePt t="58587" x="7459663" y="5092700"/>
          <p14:tracePt t="58588" x="7497763" y="5092700"/>
          <p14:tracePt t="58603" x="7535863" y="5081588"/>
          <p14:tracePt t="58610" x="7572375" y="5081588"/>
          <p14:tracePt t="58642" x="7648575" y="5081588"/>
          <p14:tracePt t="58685" x="7910513" y="5092700"/>
          <p14:tracePt t="58711" x="8048625" y="5105400"/>
          <p14:tracePt t="58721" x="8186738" y="5130800"/>
          <p14:tracePt t="58741" x="8324850" y="5143500"/>
          <p14:tracePt t="58752" x="8399463" y="5143500"/>
          <p14:tracePt t="58771" x="8548688" y="5143500"/>
          <p14:tracePt t="58782" x="8612188" y="5143500"/>
          <p14:tracePt t="58802" x="8750300" y="5143500"/>
          <p14:tracePt t="58815" x="8824913" y="5156200"/>
          <p14:tracePt t="58840" x="8937625" y="5168900"/>
          <p14:tracePt t="58880" x="8999538" y="5168900"/>
          <p14:tracePt t="58894" x="9012238" y="5168900"/>
          <p14:tracePt t="58914" x="9050338" y="5168900"/>
          <p14:tracePt t="58924" x="9088438" y="5168900"/>
          <p14:tracePt t="58944" x="9150350" y="5168900"/>
          <p14:tracePt t="58954" x="9188450" y="5168900"/>
          <p14:tracePt t="58975" x="9263063" y="5156200"/>
          <p14:tracePt t="58987" x="9288463" y="5143500"/>
          <p14:tracePt t="59007" x="9350375" y="5130800"/>
          <p14:tracePt t="59008" x="9363075" y="5130800"/>
          <p14:tracePt t="59039" x="9388475" y="5130800"/>
          <p14:tracePt t="59177" x="9375775" y="5130800"/>
          <p14:tracePt t="59192" x="9350375" y="5156200"/>
          <p14:tracePt t="59208" x="9263063" y="5194300"/>
          <p14:tracePt t="59219" x="9224963" y="5205413"/>
          <p14:tracePt t="59239" x="9124950" y="5256213"/>
          <p14:tracePt t="59257" x="9024938" y="5294313"/>
          <p14:tracePt t="59269" x="8963025" y="5305425"/>
          <p14:tracePt t="59288" x="8824913" y="5343525"/>
          <p14:tracePt t="59308" x="8674100" y="5368925"/>
          <p14:tracePt t="59355" x="8286750" y="5430838"/>
          <p14:tracePt t="59378" x="8148638" y="5443538"/>
          <p14:tracePt t="59399" x="8035925" y="5456238"/>
          <p14:tracePt t="59409" x="7974013" y="5456238"/>
          <p14:tracePt t="59480" x="7497763" y="5494338"/>
          <p14:tracePt t="59495" x="7372350" y="5507038"/>
          <p14:tracePt t="59502" x="7323138" y="5507038"/>
          <p14:tracePt t="59521" x="7285038" y="5518150"/>
          <p14:tracePt t="59522" x="7246938" y="5518150"/>
          <p14:tracePt t="59532" x="7223125" y="5518150"/>
          <p14:tracePt t="59552" x="7159625" y="5518150"/>
          <p14:tracePt t="59563" x="7123113" y="5518150"/>
          <p14:tracePt t="59611" x="7021513" y="5518150"/>
          <p14:tracePt t="59612" x="6846888" y="5543550"/>
          <p14:tracePt t="59641" x="6759575" y="5543550"/>
          <p14:tracePt t="59662" x="6708775" y="5543550"/>
          <p14:tracePt t="59672" x="6696075" y="5543550"/>
          <p14:tracePt t="59693" x="6646863" y="5543550"/>
          <p14:tracePt t="59706" x="6621463" y="5543550"/>
          <p14:tracePt t="59727" x="6534150" y="5543550"/>
          <p14:tracePt t="59728" x="6496050" y="5543550"/>
          <p14:tracePt t="59754" x="6421438" y="5543550"/>
          <p14:tracePt t="59780" x="6370638" y="5543550"/>
          <p14:tracePt t="59790" x="6359525" y="5543550"/>
          <p14:tracePt t="59814" x="6346825" y="5543550"/>
          <p14:tracePt t="59837" x="6334125" y="5543550"/>
          <p14:tracePt t="59895" x="6321425" y="5543550"/>
          <p14:tracePt t="60008" x="6321425" y="5556250"/>
          <p14:tracePt t="60097" x="6321425" y="5568950"/>
          <p14:tracePt t="60582" x="6334125" y="5568950"/>
          <p14:tracePt t="60643" x="6346825" y="5568950"/>
          <p14:tracePt t="61798" x="6346825" y="5556250"/>
          <p14:tracePt t="61820" x="6321425" y="5556250"/>
          <p14:tracePt t="61836" x="6308725" y="5530850"/>
          <p14:tracePt t="61846" x="6296025" y="5518150"/>
          <p14:tracePt t="61866" x="6259513" y="5468938"/>
          <p14:tracePt t="61876" x="6234113" y="5443538"/>
          <p14:tracePt t="61956" x="6108700" y="5205413"/>
          <p14:tracePt t="61971" x="6057900" y="5130800"/>
          <p14:tracePt t="62006" x="6008688" y="5030788"/>
          <p14:tracePt t="62029" x="5970588" y="4943475"/>
          <p14:tracePt t="62039" x="5945188" y="4930775"/>
          <p14:tracePt t="62075" x="5921375" y="4868863"/>
          <p14:tracePt t="62121" x="5921375" y="4843463"/>
          <p14:tracePt t="62129" x="5908675" y="4843463"/>
          <p14:tracePt t="62142" x="5908675" y="4830763"/>
          <p14:tracePt t="62332" x="5908675" y="4818063"/>
          <p14:tracePt t="62507" x="5895975" y="4818063"/>
          <p14:tracePt t="62677" x="5895975" y="4805363"/>
          <p14:tracePt t="65337" x="5895975" y="4868863"/>
          <p14:tracePt t="65364" x="5895975" y="4930775"/>
          <p14:tracePt t="65377" x="5895975" y="4992688"/>
          <p14:tracePt t="65395" x="5895975" y="5018088"/>
          <p14:tracePt t="65407" x="5895975" y="5092700"/>
          <p14:tracePt t="65427" x="5895975" y="5130800"/>
          <p14:tracePt t="65479" x="5895975" y="5194300"/>
          <p14:tracePt t="65486" x="5895975" y="5205413"/>
          <p14:tracePt t="65549" x="5895975" y="5218113"/>
          <p14:tracePt t="65567" x="5908675" y="5218113"/>
          <p14:tracePt t="65629" x="5908675" y="5243513"/>
          <p14:tracePt t="65657" x="5908675" y="5256213"/>
          <p14:tracePt t="65678" x="5921375" y="5256213"/>
          <p14:tracePt t="65741" x="5921375" y="5268913"/>
          <p14:tracePt t="67134" x="5932488" y="5268913"/>
          <p14:tracePt t="67599" x="5932488" y="5281613"/>
          <p14:tracePt t="67955" x="5983288" y="5281613"/>
          <p14:tracePt t="67973" x="6034088" y="5281613"/>
          <p14:tracePt t="67985" x="6045200" y="5268913"/>
          <p14:tracePt t="68004" x="6108700" y="5256213"/>
          <p14:tracePt t="68023" x="6157913" y="5243513"/>
          <p14:tracePt t="68034" x="6196013" y="5243513"/>
          <p14:tracePt t="68081" x="6259513" y="5243513"/>
          <p14:tracePt t="68082" x="6359525" y="5230813"/>
          <p14:tracePt t="68096" x="6396038" y="5230813"/>
          <p14:tracePt t="68114" x="6434138" y="5218113"/>
          <p14:tracePt t="68126" x="6459538" y="5218113"/>
          <p14:tracePt t="68144" x="6508750" y="5218113"/>
          <p14:tracePt t="68157" x="6534150" y="5205413"/>
          <p14:tracePt t="68176" x="6596063" y="5194300"/>
          <p14:tracePt t="68204" x="6672263" y="5181600"/>
          <p14:tracePt t="68206" x="6708775" y="5181600"/>
          <p14:tracePt t="68225" x="6759575" y="5181600"/>
          <p14:tracePt t="68255" x="6797675" y="5181600"/>
          <p14:tracePt t="68266" x="6797675" y="5168900"/>
          <p14:tracePt t="68296" x="6808788" y="5168900"/>
          <p14:tracePt t="68946" x="6821488" y="5168900"/>
          <p14:tracePt t="70750" x="6834188" y="5168900"/>
          <p14:tracePt t="70833" x="6846888" y="5168900"/>
          <p14:tracePt t="70845" x="6859588" y="5168900"/>
          <p14:tracePt t="70876" x="6872288" y="5181600"/>
          <p14:tracePt t="70894" x="6884988" y="5181600"/>
          <p14:tracePt t="70895" x="6897688" y="5181600"/>
          <p14:tracePt t="70917" x="6934200" y="5181600"/>
          <p14:tracePt t="70935" x="6997700" y="5181600"/>
          <p14:tracePt t="70976" x="7123113" y="5181600"/>
          <p14:tracePt t="70985" x="7146925" y="5181600"/>
          <p14:tracePt t="71005" x="7197725" y="5181600"/>
          <p14:tracePt t="71018" x="7223125" y="5181600"/>
          <p14:tracePt t="71036" x="7272338" y="5181600"/>
          <p14:tracePt t="71048" x="7297738" y="5181600"/>
          <p14:tracePt t="71089" x="7448550" y="5181600"/>
          <p14:tracePt t="71097" x="7485063" y="5181600"/>
          <p14:tracePt t="71117" x="7597775" y="5181600"/>
          <p14:tracePt t="71127" x="7648575" y="5181600"/>
          <p14:tracePt t="71181" x="7848600" y="5181600"/>
          <p14:tracePt t="71182" x="7874000" y="5181600"/>
          <p14:tracePt t="71207" x="7935913" y="5181600"/>
          <p14:tracePt t="71220" x="7961313" y="5181600"/>
          <p14:tracePt t="71221" x="7986713" y="5181600"/>
          <p14:tracePt t="71242" x="8035925" y="5168900"/>
          <p14:tracePt t="71258" x="8048625" y="5168900"/>
          <p14:tracePt t="71269" x="8061325" y="5168900"/>
          <p14:tracePt t="71271" x="8074025" y="5168900"/>
          <p14:tracePt t="71289" x="8086725" y="5156200"/>
          <p14:tracePt t="71322" x="8148638" y="5118100"/>
          <p14:tracePt t="71350" x="8261350" y="5056188"/>
          <p14:tracePt t="71361" x="8299450" y="5056188"/>
          <p14:tracePt t="71379" x="8361363" y="5030788"/>
          <p14:tracePt t="71401" x="8435975" y="5005388"/>
          <p14:tracePt t="71408" x="8474075" y="4992688"/>
          <p14:tracePt t="71430" x="8537575" y="4981575"/>
          <p14:tracePt t="71440" x="8586788" y="4981575"/>
          <p14:tracePt t="71460" x="8661400" y="4968875"/>
          <p14:tracePt t="71470" x="8686800" y="4968875"/>
          <p14:tracePt t="71503" x="8763000" y="4956175"/>
          <p14:tracePt t="71521" x="8786813" y="4956175"/>
          <p14:tracePt t="72053" x="8786813" y="4968875"/>
          <p14:tracePt t="72077" x="8774113" y="4981575"/>
          <p14:tracePt t="72104" x="8650288" y="5005388"/>
          <p14:tracePt t="72119" x="8524875" y="5043488"/>
          <p14:tracePt t="72148" x="8386763" y="5068888"/>
          <p14:tracePt t="72148" x="8312150" y="5081588"/>
          <p14:tracePt t="72186" x="8086725" y="5118100"/>
          <p14:tracePt t="72190" x="8035925" y="5130800"/>
          <p14:tracePt t="72208" x="7923213" y="5143500"/>
          <p14:tracePt t="72220" x="7886700" y="5143500"/>
          <p14:tracePt t="72275" x="7823200" y="5143500"/>
          <p14:tracePt t="72279" x="7685088" y="5168900"/>
          <p14:tracePt t="72289" x="7648575" y="5168900"/>
          <p14:tracePt t="72298" x="7597775" y="5181600"/>
          <p14:tracePt t="72320" x="7472363" y="5218113"/>
          <p14:tracePt t="72329" x="7410450" y="5218113"/>
          <p14:tracePt t="72350" x="7272338" y="5268913"/>
          <p14:tracePt t="72361" x="7197725" y="5294313"/>
          <p14:tracePt t="72380" x="7072313" y="5330825"/>
          <p14:tracePt t="72392" x="7034213" y="5356225"/>
          <p14:tracePt t="72409" x="6959600" y="5368925"/>
          <p14:tracePt t="72488" x="6872288" y="5394325"/>
          <p14:tracePt t="72520" x="6872288" y="5407025"/>
          <p14:tracePt t="72563" x="6859588" y="5407025"/>
          <p14:tracePt t="72623" x="6808788" y="5430838"/>
          <p14:tracePt t="72662" x="6797675" y="5443538"/>
          <p14:tracePt t="72693" x="6784975" y="5456238"/>
          <p14:tracePt t="72705" x="6772275" y="5456238"/>
          <p14:tracePt t="72794" x="6759575" y="5456238"/>
          <p14:tracePt t="72835" x="6759575" y="5468938"/>
          <p14:tracePt t="72987" x="6746875" y="5468938"/>
          <p14:tracePt t="73167" x="6734175" y="5481638"/>
          <p14:tracePt t="73208" x="6734175" y="5494338"/>
          <p14:tracePt t="73461" x="6734175" y="5507038"/>
          <p14:tracePt t="74657" x="6746875" y="550703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2CEB47-6849-4D7E-A0DE-1A30208B2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8" y="290865"/>
            <a:ext cx="2070953" cy="510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1F3D66-86F9-4BDB-AC6F-6DB7C4BDB8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025" y="1035401"/>
            <a:ext cx="4970286" cy="624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9C3FB5-D008-46E8-B6C2-09878F15EC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78311" y="1035401"/>
            <a:ext cx="3019425" cy="624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8A8727-A5F5-41B5-A194-64EFFDEFE01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025" y="1565624"/>
            <a:ext cx="1312685" cy="624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DF806F-4971-4B67-825B-D90BBFA2ED9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66531" y="1565624"/>
            <a:ext cx="1066800" cy="624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29F5D-F7DF-4C8E-9CEF-E1ABCE093F8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7956" y="3264689"/>
            <a:ext cx="7837664" cy="739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3DDDDA-FC1D-4717-86D8-9FEB111CE04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024" y="2406733"/>
            <a:ext cx="4326819" cy="608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B89A6B-9164-4F61-ABE6-433CD7BC6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978" y="4122645"/>
            <a:ext cx="8867775" cy="262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110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CD7FA-F405-46A5-AD23-650EEEFEC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" y="421957"/>
            <a:ext cx="4583527" cy="618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5DC23D-98E1-404D-A4E1-AE954E1C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7290" y="954405"/>
            <a:ext cx="9818370" cy="933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EB0566-53D3-499D-9FD7-2931436174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6324" y="1994535"/>
            <a:ext cx="9818369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AEE266-EE33-4778-87E0-11556F7534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7290" y="2987040"/>
            <a:ext cx="9567863" cy="790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9EA0AA-FF3A-49B7-8A9A-8AC54809F4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1572" y="3935730"/>
            <a:ext cx="9567862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251F8-7C39-4703-B026-2E567E212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5877" y="4810125"/>
            <a:ext cx="6229350" cy="2325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F3DB04-61F9-470F-8231-0641A130F96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5227" y="5515926"/>
            <a:ext cx="1095375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84"/>
    </mc:Choice>
    <mc:Fallback xmlns="">
      <p:transition spd="slow" advTm="184084"/>
    </mc:Fallback>
  </mc:AlternateContent>
  <p:extLst>
    <p:ext uri="{3A86A75C-4F4B-4683-9AE1-C65F6400EC91}">
      <p14:laserTraceLst xmlns:p14="http://schemas.microsoft.com/office/powerpoint/2010/main">
        <p14:tracePtLst>
          <p14:tracePt t="925" x="6646863" y="5456238"/>
          <p14:tracePt t="935" x="6584950" y="5394325"/>
          <p14:tracePt t="956" x="6334125" y="5056188"/>
          <p14:tracePt t="968" x="6121400" y="4805363"/>
          <p14:tracePt t="969" x="5908675" y="4518025"/>
          <p14:tracePt t="986" x="5645150" y="4179888"/>
          <p14:tracePt t="999" x="5006975" y="3378200"/>
          <p14:tracePt t="1026" x="4494213" y="2803525"/>
          <p14:tracePt t="1038" x="4143375" y="2390775"/>
          <p14:tracePt t="1077" x="3917950" y="2165350"/>
          <p14:tracePt t="1077" x="3856038" y="2101850"/>
          <p14:tracePt t="1098" x="3717925" y="1978025"/>
          <p14:tracePt t="1109" x="3567113" y="1827213"/>
          <p14:tracePt t="1128" x="3241675" y="1501775"/>
          <p14:tracePt t="1140" x="3092450" y="1339850"/>
          <p14:tracePt t="1158" x="2778125" y="950913"/>
          <p14:tracePt t="1171" x="2703513" y="850900"/>
          <p14:tracePt t="1195" x="2603500" y="750888"/>
          <p14:tracePt t="1195" x="2578100" y="725488"/>
          <p14:tracePt t="1208" x="2554288" y="700088"/>
          <p14:tracePt t="1220" x="2528888" y="676275"/>
          <p14:tracePt t="1260" x="2503488" y="663575"/>
          <p14:tracePt t="1263" x="2478088" y="650875"/>
          <p14:tracePt t="1279" x="2465388" y="650875"/>
          <p14:tracePt t="1299" x="2452688" y="650875"/>
          <p14:tracePt t="1848" x="2465388" y="650875"/>
          <p14:tracePt t="1859" x="2478088" y="663575"/>
          <p14:tracePt t="1875" x="2490788" y="676275"/>
          <p14:tracePt t="1895" x="2516188" y="700088"/>
          <p14:tracePt t="1906" x="2528888" y="712788"/>
          <p14:tracePt t="1925" x="2554288" y="750888"/>
          <p14:tracePt t="1937" x="2565400" y="750888"/>
          <p14:tracePt t="1939" x="2578100" y="763588"/>
          <p14:tracePt t="1958" x="2590800" y="788988"/>
          <p14:tracePt t="1967" x="2603500" y="788988"/>
          <p14:tracePt t="1998" x="2603500" y="801688"/>
          <p14:tracePt t="2047" x="2616200" y="801688"/>
          <p14:tracePt t="2098" x="2616200" y="812800"/>
          <p14:tracePt t="2532" x="2628900" y="812800"/>
          <p14:tracePt t="2563" x="2628900" y="825500"/>
          <p14:tracePt t="5981" x="2628900" y="838200"/>
          <p14:tracePt t="6014" x="2641600" y="850900"/>
          <p14:tracePt t="6044" x="2641600" y="863600"/>
          <p14:tracePt t="6084" x="2654300" y="876300"/>
          <p14:tracePt t="6124" x="2654300" y="889000"/>
          <p14:tracePt t="6173" x="2654300" y="901700"/>
          <p14:tracePt t="6186" x="2654300" y="912813"/>
          <p14:tracePt t="6204" x="2654300" y="925513"/>
          <p14:tracePt t="6235" x="2654300" y="938213"/>
          <p14:tracePt t="6292" x="2667000" y="976313"/>
          <p14:tracePt t="6345" x="2667000" y="989013"/>
          <p14:tracePt t="6358" x="2678113" y="989013"/>
          <p14:tracePt t="6380" x="2678113" y="1014413"/>
          <p14:tracePt t="6445" x="2690813" y="1050925"/>
          <p14:tracePt t="6457" x="2690813" y="1063625"/>
          <p14:tracePt t="6488" x="2703513" y="1089025"/>
          <p14:tracePt t="6498" x="2703513" y="1101725"/>
          <p14:tracePt t="6518" x="2703513" y="1114425"/>
          <p14:tracePt t="6548" x="2703513" y="1138238"/>
          <p14:tracePt t="6564" x="2716213" y="1150938"/>
          <p14:tracePt t="6580" x="2728913" y="1163638"/>
          <p14:tracePt t="6612" x="2741613" y="1189038"/>
          <p14:tracePt t="6629" x="2754313" y="1201738"/>
          <p14:tracePt t="6639" x="2754313" y="1214438"/>
          <p14:tracePt t="6659" x="2778125" y="1227138"/>
          <p14:tracePt t="6690" x="2790825" y="1250950"/>
          <p14:tracePt t="6704" x="2803525" y="1250950"/>
          <p14:tracePt t="6732" x="2803525" y="1263650"/>
          <p14:tracePt t="6756" x="2828925" y="1263650"/>
          <p14:tracePt t="6801" x="2828925" y="1276350"/>
          <p14:tracePt t="6811" x="2841625" y="1276350"/>
          <p14:tracePt t="8350" x="2867025" y="1276350"/>
          <p14:tracePt t="8365" x="2890838" y="1276350"/>
          <p14:tracePt t="8378" x="2941638" y="1263650"/>
          <p14:tracePt t="8390" x="2967038" y="1263650"/>
          <p14:tracePt t="8409" x="3028950" y="1263650"/>
          <p14:tracePt t="8422" x="3067050" y="1263650"/>
          <p14:tracePt t="8439" x="3103563" y="1263650"/>
          <p14:tracePt t="8452" x="3128963" y="1276350"/>
          <p14:tracePt t="8472" x="3192463" y="1289050"/>
          <p14:tracePt t="8473" x="3228975" y="1289050"/>
          <p14:tracePt t="8490" x="3254375" y="1301750"/>
          <p14:tracePt t="8499" x="3292475" y="1301750"/>
          <p14:tracePt t="8522" x="3379788" y="1327150"/>
          <p14:tracePt t="8579" x="3467100" y="1363663"/>
          <p14:tracePt t="8592" x="3492500" y="1376363"/>
          <p14:tracePt t="8611" x="3517900" y="1376363"/>
          <p14:tracePt t="8692" x="3530600" y="1376363"/>
          <p14:tracePt t="8722" x="3541713" y="1376363"/>
          <p14:tracePt t="8756" x="3567113" y="1376363"/>
          <p14:tracePt t="8775" x="3592513" y="1376363"/>
          <p14:tracePt t="8782" x="3605213" y="1376363"/>
          <p14:tracePt t="8794" x="3630613" y="1376363"/>
          <p14:tracePt t="8812" x="3679825" y="1363663"/>
          <p14:tracePt t="8833" x="3692525" y="1363663"/>
          <p14:tracePt t="8843" x="3705225" y="1363663"/>
          <p14:tracePt t="8863" x="3717925" y="1363663"/>
          <p14:tracePt t="8924" x="3730625" y="1363663"/>
          <p14:tracePt t="10187" x="3792538" y="1339850"/>
          <p14:tracePt t="10207" x="3843338" y="1314450"/>
          <p14:tracePt t="10224" x="3905250" y="1289050"/>
          <p14:tracePt t="10239" x="3956050" y="1263650"/>
          <p14:tracePt t="10247" x="3992563" y="1250950"/>
          <p14:tracePt t="10268" x="4117975" y="1214438"/>
          <p14:tracePt t="10280" x="4256088" y="1189038"/>
          <p14:tracePt t="10299" x="4305300" y="1176338"/>
          <p14:tracePt t="10300" x="4368800" y="1163638"/>
          <p14:tracePt t="10311" x="4406900" y="1163638"/>
          <p14:tracePt t="10329" x="4481513" y="1150938"/>
          <p14:tracePt t="10350" x="4543425" y="1138238"/>
          <p14:tracePt t="10359" x="4581525" y="1138238"/>
          <p14:tracePt t="10379" x="4681538" y="1125538"/>
          <p14:tracePt t="10389" x="4732338" y="1125538"/>
          <p14:tracePt t="10410" x="4832350" y="1101725"/>
          <p14:tracePt t="10421" x="4868863" y="1089025"/>
          <p14:tracePt t="10440" x="4932363" y="1089025"/>
          <p14:tracePt t="10453" x="4956175" y="1076325"/>
          <p14:tracePt t="10473" x="5019675" y="1076325"/>
          <p14:tracePt t="10483" x="5057775" y="1076325"/>
          <p14:tracePt t="10510" x="5157788" y="1076325"/>
          <p14:tracePt t="10521" x="5194300" y="1076325"/>
          <p14:tracePt t="10530" x="5232400" y="1076325"/>
          <p14:tracePt t="10554" x="5307013" y="1076325"/>
          <p14:tracePt t="10561" x="5332413" y="1089025"/>
          <p14:tracePt t="10582" x="5394325" y="1101725"/>
          <p14:tracePt t="10593" x="5432425" y="1101725"/>
          <p14:tracePt t="10611" x="5495925" y="1114425"/>
          <p14:tracePt t="10624" x="5532438" y="1114425"/>
          <p14:tracePt t="10642" x="5607050" y="1125538"/>
          <p14:tracePt t="10655" x="5670550" y="1138238"/>
          <p14:tracePt t="10672" x="5695950" y="1138238"/>
          <p14:tracePt t="10732" x="5832475" y="1163638"/>
          <p14:tracePt t="10753" x="5883275" y="1163638"/>
          <p14:tracePt t="10774" x="5945188" y="1176338"/>
          <p14:tracePt t="10787" x="5983288" y="1176338"/>
          <p14:tracePt t="10796" x="5995988" y="1176338"/>
          <p14:tracePt t="10814" x="6021388" y="1189038"/>
          <p14:tracePt t="10827" x="6045200" y="1189038"/>
          <p14:tracePt t="10850" x="6070600" y="1201738"/>
          <p14:tracePt t="10865" x="6083300" y="1201738"/>
          <p14:tracePt t="11189" x="6108700" y="1214438"/>
          <p14:tracePt t="11209" x="6157913" y="1227138"/>
          <p14:tracePt t="11251" x="6334125" y="1276350"/>
          <p14:tracePt t="11269" x="6396038" y="1301750"/>
          <p14:tracePt t="11279" x="6446838" y="1301750"/>
          <p14:tracePt t="11300" x="6521450" y="1327150"/>
          <p14:tracePt t="11312" x="6559550" y="1339850"/>
          <p14:tracePt t="11350" x="6672263" y="1350963"/>
          <p14:tracePt t="11351" x="6708775" y="1363663"/>
          <p14:tracePt t="11387" x="6808788" y="1376363"/>
          <p14:tracePt t="11411" x="6872288" y="1389063"/>
          <p14:tracePt t="11421" x="6910388" y="1401763"/>
          <p14:tracePt t="11441" x="6972300" y="1414463"/>
          <p14:tracePt t="11451" x="6997700" y="1414463"/>
          <p14:tracePt t="11540" x="7246938" y="1463675"/>
          <p14:tracePt t="11544" x="7285038" y="1463675"/>
          <p14:tracePt t="11563" x="7310438" y="1463675"/>
          <p14:tracePt t="11583" x="7397750" y="1463675"/>
          <p14:tracePt t="11593" x="7435850" y="1463675"/>
          <p14:tracePt t="11613" x="7523163" y="1463675"/>
          <p14:tracePt t="11655" x="7623175" y="1450975"/>
          <p14:tracePt t="11656" x="7648575" y="1450975"/>
          <p14:tracePt t="11676" x="7673975" y="1439863"/>
          <p14:tracePt t="11694" x="7710488" y="1427163"/>
          <p14:tracePt t="11704" x="7735888" y="1427163"/>
          <p14:tracePt t="11716" x="7748588" y="1427163"/>
          <p14:tracePt t="11737" x="7810500" y="1427163"/>
          <p14:tracePt t="11755" x="7874000" y="1414463"/>
          <p14:tracePt t="11765" x="7910513" y="1414463"/>
          <p14:tracePt t="11804" x="8035925" y="1389063"/>
          <p14:tracePt t="11815" x="8074025" y="1389063"/>
          <p14:tracePt t="11828" x="8110538" y="1389063"/>
          <p14:tracePt t="11846" x="8174038" y="1376363"/>
          <p14:tracePt t="11860" x="8199438" y="1376363"/>
          <p14:tracePt t="11861" x="8223250" y="1376363"/>
          <p14:tracePt t="11880" x="8261350" y="1363663"/>
          <p14:tracePt t="11898" x="8286750" y="1363663"/>
          <p14:tracePt t="11899" x="8299450" y="1363663"/>
          <p14:tracePt t="11933" x="8324850" y="1363663"/>
          <p14:tracePt t="11934" x="8335963" y="1363663"/>
          <p14:tracePt t="11940" x="8348663" y="1363663"/>
          <p14:tracePt t="11957" x="8361363" y="1363663"/>
          <p14:tracePt t="11990" x="8412163" y="1363663"/>
          <p14:tracePt t="11998" x="8424863" y="1363663"/>
          <p14:tracePt t="12019" x="8461375" y="1339850"/>
          <p14:tracePt t="12031" x="8486775" y="1339850"/>
          <p14:tracePt t="12051" x="8512175" y="1327150"/>
          <p14:tracePt t="12063" x="8524875" y="1327150"/>
          <p14:tracePt t="12097" x="8548688" y="1327150"/>
          <p14:tracePt t="12129" x="8574088" y="1314450"/>
          <p14:tracePt t="12140" x="8586788" y="1314450"/>
          <p14:tracePt t="12161" x="8599488" y="1314450"/>
          <p14:tracePt t="12171" x="8612188" y="1301750"/>
          <p14:tracePt t="12191" x="8637588" y="1301750"/>
          <p14:tracePt t="12225" x="8650288" y="1289050"/>
          <p14:tracePt t="12255" x="8674100" y="1276350"/>
          <p14:tracePt t="12302" x="8686800" y="1276350"/>
          <p14:tracePt t="12304" x="8750300" y="1263650"/>
          <p14:tracePt t="12332" x="8763000" y="1263650"/>
          <p14:tracePt t="12342" x="8774113" y="1263650"/>
          <p14:tracePt t="12404" x="8786813" y="1263650"/>
          <p14:tracePt t="16126" x="8750300" y="1263650"/>
          <p14:tracePt t="16139" x="8686800" y="1250950"/>
          <p14:tracePt t="16166" x="8624888" y="1238250"/>
          <p14:tracePt t="16167" x="8574088" y="1227138"/>
          <p14:tracePt t="16178" x="8524875" y="1227138"/>
          <p14:tracePt t="16187" x="8448675" y="1227138"/>
          <p14:tracePt t="16237" x="8312150" y="1227138"/>
          <p14:tracePt t="16238" x="8086725" y="1227138"/>
          <p14:tracePt t="16248" x="8010525" y="1227138"/>
          <p14:tracePt t="16270" x="7874000" y="1227138"/>
          <p14:tracePt t="16279" x="7823200" y="1227138"/>
          <p14:tracePt t="16299" x="7735888" y="1227138"/>
          <p14:tracePt t="16311" x="7685088" y="1227138"/>
          <p14:tracePt t="16331" x="7623175" y="1214438"/>
          <p14:tracePt t="16342" x="7548563" y="1214438"/>
          <p14:tracePt t="16380" x="7435850" y="1214438"/>
          <p14:tracePt t="16390" x="7410450" y="1214438"/>
          <p14:tracePt t="16410" x="7348538" y="1214438"/>
          <p14:tracePt t="16411" x="7310438" y="1214438"/>
          <p14:tracePt t="16430" x="7285038" y="1214438"/>
          <p14:tracePt t="16432" x="7246938" y="1214438"/>
          <p14:tracePt t="16441" x="7223125" y="1214438"/>
          <p14:tracePt t="16452" x="7197725" y="1214438"/>
          <p14:tracePt t="16472" x="7172325" y="1214438"/>
          <p14:tracePt t="16484" x="7159625" y="1214438"/>
          <p14:tracePt t="16516" x="7146925" y="1214438"/>
          <p14:tracePt t="16532" x="7134225" y="1214438"/>
          <p14:tracePt t="16860" x="7134225" y="1201738"/>
          <p14:tracePt t="17402" x="7134225" y="1189038"/>
          <p14:tracePt t="18826" x="7134225" y="1176338"/>
          <p14:tracePt t="18846" x="7134225" y="1150938"/>
          <p14:tracePt t="18856" x="7146925" y="1138238"/>
          <p14:tracePt t="18877" x="7159625" y="1125538"/>
          <p14:tracePt t="18938" x="7272338" y="1089025"/>
          <p14:tracePt t="18940" x="7297738" y="1089025"/>
          <p14:tracePt t="18958" x="7359650" y="1076325"/>
          <p14:tracePt t="18989" x="7510463" y="1050925"/>
          <p14:tracePt t="19019" x="7673975" y="1025525"/>
          <p14:tracePt t="19029" x="7710488" y="1025525"/>
          <p14:tracePt t="19079" x="7861300" y="1038225"/>
          <p14:tracePt t="19094" x="7897813" y="1038225"/>
          <p14:tracePt t="19110" x="7948613" y="1063625"/>
          <p14:tracePt t="19130" x="7999413" y="1076325"/>
          <p14:tracePt t="19140" x="8035925" y="1076325"/>
          <p14:tracePt t="19161" x="8086725" y="1101725"/>
          <p14:tracePt t="19171" x="8099425" y="1101725"/>
          <p14:tracePt t="19191" x="8123238" y="1114425"/>
          <p14:tracePt t="19203" x="8135938" y="1114425"/>
          <p14:tracePt t="19226" x="8135938" y="1125538"/>
          <p14:tracePt t="19252" x="8148638" y="1125538"/>
          <p14:tracePt t="19271" x="8148638" y="1138238"/>
          <p14:tracePt t="19316" x="8148638" y="1150938"/>
          <p14:tracePt t="19400" x="8123238" y="1150938"/>
          <p14:tracePt t="19424" x="8110538" y="1163638"/>
          <p14:tracePt t="19437" x="8099425" y="1163638"/>
          <p14:tracePt t="19455" x="8048625" y="1176338"/>
          <p14:tracePt t="19467" x="8010525" y="1189038"/>
          <p14:tracePt t="19493" x="7797800" y="1250950"/>
          <p14:tracePt t="19517" x="7648575" y="1301750"/>
          <p14:tracePt t="19529" x="7597775" y="1314450"/>
          <p14:tracePt t="19548" x="7448550" y="1376363"/>
          <p14:tracePt t="19561" x="7372350" y="1401763"/>
          <p14:tracePt t="19562" x="7310438" y="1427163"/>
          <p14:tracePt t="19580" x="7210425" y="1463675"/>
          <p14:tracePt t="19581" x="7159625" y="1501775"/>
          <p14:tracePt t="19599" x="7072313" y="1527175"/>
          <p14:tracePt t="19609" x="6997700" y="1563688"/>
          <p14:tracePt t="19634" x="6772275" y="1663700"/>
          <p14:tracePt t="19640" x="6721475" y="1689100"/>
          <p14:tracePt t="19659" x="6646863" y="1727200"/>
          <p14:tracePt t="19660" x="6572250" y="1739900"/>
          <p14:tracePt t="19691" x="6396038" y="1827213"/>
          <p14:tracePt t="19702" x="6370638" y="1839913"/>
          <p14:tracePt t="19721" x="6308725" y="1865313"/>
          <p14:tracePt t="19732" x="6283325" y="1876425"/>
          <p14:tracePt t="19763" x="6208713" y="1914525"/>
          <p14:tracePt t="19771" x="6183313" y="1927225"/>
          <p14:tracePt t="19780" x="6157913" y="1939925"/>
          <p14:tracePt t="20095" x="6146800" y="1952625"/>
          <p14:tracePt t="20096" x="6121400" y="1952625"/>
          <p14:tracePt t="20115" x="6096000" y="1965325"/>
          <p14:tracePt t="20115" x="6070600" y="1965325"/>
          <p14:tracePt t="20125" x="6034088" y="1965325"/>
          <p14:tracePt t="20145" x="5957888" y="1965325"/>
          <p14:tracePt t="20154" x="5921375" y="1965325"/>
          <p14:tracePt t="20175" x="5845175" y="1965325"/>
          <p14:tracePt t="20187" x="5808663" y="1965325"/>
          <p14:tracePt t="20205" x="5745163" y="1965325"/>
          <p14:tracePt t="20219" x="5719763" y="1965325"/>
          <p14:tracePt t="20235" x="5657850" y="1965325"/>
          <p14:tracePt t="20247" x="5645150" y="1965325"/>
          <p14:tracePt t="20281" x="5583238" y="1965325"/>
          <p14:tracePt t="20286" x="5570538" y="1965325"/>
          <p14:tracePt t="20316" x="5545138" y="1965325"/>
          <p14:tracePt t="20352" x="5532438" y="1965325"/>
          <p14:tracePt t="20376" x="5519738" y="1965325"/>
          <p14:tracePt t="20413" x="5495925" y="1965325"/>
          <p14:tracePt t="20427" x="5483225" y="1965325"/>
          <p14:tracePt t="20468" x="5470525" y="1965325"/>
          <p14:tracePt t="20519" x="5457825" y="1965325"/>
          <p14:tracePt t="20591" x="5445125" y="1965325"/>
          <p14:tracePt t="20639" x="5432425" y="1965325"/>
          <p14:tracePt t="20660" x="5432425" y="1952625"/>
          <p14:tracePt t="20760" x="5432425" y="1939925"/>
          <p14:tracePt t="21293" x="5419725" y="1927225"/>
          <p14:tracePt t="21294" x="5394325" y="1914525"/>
          <p14:tracePt t="21317" x="5383213" y="1901825"/>
          <p14:tracePt t="21327" x="5370513" y="1889125"/>
          <p14:tracePt t="21349" x="5357813" y="1865313"/>
          <p14:tracePt t="21350" x="5345113" y="1865313"/>
          <p14:tracePt t="21358" x="5345113" y="1852613"/>
          <p14:tracePt t="21387" x="5345113" y="1839913"/>
          <p14:tracePt t="21390" x="5332413" y="1839913"/>
          <p14:tracePt t="21432" x="5332413" y="1827213"/>
          <p14:tracePt t="21439" x="5332413" y="1814513"/>
          <p14:tracePt t="21520" x="5332413" y="1801813"/>
          <p14:tracePt t="21671" x="5332413" y="1789113"/>
          <p14:tracePt t="22005" x="5345113" y="1789113"/>
          <p14:tracePt t="22014" x="5345113" y="1776413"/>
          <p14:tracePt t="22037" x="5370513" y="1776413"/>
          <p14:tracePt t="22048" x="5394325" y="1765300"/>
          <p14:tracePt t="22065" x="5457825" y="1765300"/>
          <p14:tracePt t="22077" x="5495925" y="1765300"/>
          <p14:tracePt t="22095" x="5545138" y="1765300"/>
          <p14:tracePt t="22108" x="5557838" y="1765300"/>
          <p14:tracePt t="22108" x="5583238" y="1752600"/>
          <p14:tracePt t="22141" x="5595938" y="1752600"/>
          <p14:tracePt t="22142" x="5632450" y="1739900"/>
          <p14:tracePt t="22186" x="5757863" y="1727200"/>
          <p14:tracePt t="22207" x="5821363" y="1714500"/>
          <p14:tracePt t="22209" x="5845175" y="1714500"/>
          <p14:tracePt t="22237" x="5895975" y="1701800"/>
          <p14:tracePt t="22250" x="5908675" y="1701800"/>
          <p14:tracePt t="22268" x="5957888" y="1701800"/>
          <p14:tracePt t="22279" x="5995988" y="1689100"/>
          <p14:tracePt t="22300" x="6070600" y="1663700"/>
          <p14:tracePt t="22310" x="6134100" y="1652588"/>
          <p14:tracePt t="22328" x="6208713" y="1652588"/>
          <p14:tracePt t="22370" x="6296025" y="1627188"/>
          <p14:tracePt t="22380" x="6321425" y="1627188"/>
          <p14:tracePt t="22390" x="6346825" y="1627188"/>
          <p14:tracePt t="22410" x="6408738" y="1601788"/>
          <p14:tracePt t="22420" x="6472238" y="1576388"/>
          <p14:tracePt t="22440" x="6608763" y="1539875"/>
          <p14:tracePt t="22453" x="6684963" y="1527175"/>
          <p14:tracePt t="22455" x="6746875" y="1514475"/>
          <p14:tracePt t="22470" x="6797675" y="1501775"/>
          <p14:tracePt t="22482" x="6834188" y="1489075"/>
          <p14:tracePt t="22527" x="6959600" y="1463675"/>
          <p14:tracePt t="22551" x="7010400" y="1450975"/>
          <p14:tracePt t="22561" x="7046913" y="1450975"/>
          <p14:tracePt t="22592" x="7223125" y="1439863"/>
          <p14:tracePt t="22616" x="7310438" y="1439863"/>
          <p14:tracePt t="22624" x="7348538" y="1439863"/>
          <p14:tracePt t="22643" x="7423150" y="1439863"/>
          <p14:tracePt t="22655" x="7459663" y="1439863"/>
          <p14:tracePt t="22688" x="7585075" y="1463675"/>
          <p14:tracePt t="22694" x="7623175" y="1463675"/>
          <p14:tracePt t="22703" x="7661275" y="1476375"/>
          <p14:tracePt t="22723" x="7761288" y="1514475"/>
          <p14:tracePt t="22733" x="7797800" y="1527175"/>
          <p14:tracePt t="22754" x="7848600" y="1527175"/>
          <p14:tracePt t="22765" x="7874000" y="1539875"/>
          <p14:tracePt t="22784" x="7897813" y="1552575"/>
          <p14:tracePt t="22796" x="7923213" y="1552575"/>
          <p14:tracePt t="22813" x="7961313" y="1576388"/>
          <p14:tracePt t="22826" x="7986713" y="1576388"/>
          <p14:tracePt t="22846" x="8010525" y="1601788"/>
          <p14:tracePt t="22872" x="8035925" y="1614488"/>
          <p14:tracePt t="22876" x="8048625" y="1627188"/>
          <p14:tracePt t="22898" x="8061325" y="1627188"/>
          <p14:tracePt t="22918" x="8061325" y="1639888"/>
          <p14:tracePt t="22936" x="8074025" y="1639888"/>
          <p14:tracePt t="22955" x="8086725" y="1639888"/>
          <p14:tracePt t="22986" x="8099425" y="1639888"/>
          <p14:tracePt t="23037" x="8099425" y="1652588"/>
          <p14:tracePt t="23038" x="8110538" y="1652588"/>
          <p14:tracePt t="23067" x="8123238" y="1652588"/>
          <p14:tracePt t="23097" x="8135938" y="1652588"/>
          <p14:tracePt t="23157" x="8148638" y="1652588"/>
          <p14:tracePt t="23421" x="8148638" y="1663700"/>
          <p14:tracePt t="23783" x="8099425" y="1663700"/>
          <p14:tracePt t="23795" x="8061325" y="1676400"/>
          <p14:tracePt t="23814" x="7974013" y="1689100"/>
          <p14:tracePt t="23827" x="7897813" y="1701800"/>
          <p14:tracePt t="23828" x="7835900" y="1727200"/>
          <p14:tracePt t="23891" x="6596063" y="2403475"/>
          <p14:tracePt t="23908" x="5908675" y="2890838"/>
          <p14:tracePt t="23925" x="5632450" y="3141663"/>
          <p14:tracePt t="23926" x="5307013" y="3416300"/>
          <p14:tracePt t="23956" x="4594225" y="4005263"/>
          <p14:tracePt t="23966" x="4381500" y="4179888"/>
          <p14:tracePt t="23986" x="4192588" y="4367213"/>
          <p14:tracePt t="24003" x="4130675" y="4430713"/>
          <p14:tracePt t="24005" x="4081463" y="4479925"/>
          <p14:tracePt t="24017" x="4043363" y="4530725"/>
          <p14:tracePt t="24031" x="4005263" y="4579938"/>
          <p14:tracePt t="24050" x="3917950" y="4692650"/>
          <p14:tracePt t="24083" x="3817938" y="4856163"/>
          <p14:tracePt t="24086" x="3779838" y="4918075"/>
          <p14:tracePt t="24099" x="3756025" y="4968875"/>
          <p14:tracePt t="24108" x="3730625" y="5030788"/>
          <p14:tracePt t="24158" x="3579813" y="5356225"/>
          <p14:tracePt t="24180" x="3517900" y="5481638"/>
          <p14:tracePt t="24189" x="3505200" y="5518150"/>
          <p14:tracePt t="24204" x="3479800" y="5568950"/>
          <p14:tracePt t="24205" x="3467100" y="5594350"/>
          <p14:tracePt t="24220" x="3467100" y="5619750"/>
          <p14:tracePt t="24239" x="3454400" y="5656263"/>
          <p14:tracePt t="24250" x="3454400" y="5681663"/>
          <p14:tracePt t="24293" x="3441700" y="5694363"/>
          <p14:tracePt t="24333" x="3441700" y="5707063"/>
          <p14:tracePt t="24361" x="3441700" y="5719763"/>
          <p14:tracePt t="24431" x="3454400" y="5732463"/>
          <p14:tracePt t="24452" x="3467100" y="5732463"/>
          <p14:tracePt t="24478" x="3479800" y="5732463"/>
          <p14:tracePt t="24502" x="3505200" y="5732463"/>
          <p14:tracePt t="24516" x="3517900" y="5743575"/>
          <p14:tracePt t="24533" x="3530600" y="5743575"/>
          <p14:tracePt t="24547" x="3541713" y="5743575"/>
          <p14:tracePt t="24548" x="3554413" y="5756275"/>
          <p14:tracePt t="24583" x="3567113" y="5756275"/>
          <p14:tracePt t="24594" x="3567113" y="5768975"/>
          <p14:tracePt t="24614" x="3579813" y="5768975"/>
          <p14:tracePt t="24674" x="3592513" y="5768975"/>
          <p14:tracePt t="25018" x="3592513" y="5756275"/>
          <p14:tracePt t="25039" x="3579813" y="5756275"/>
          <p14:tracePt t="25048" x="3567113" y="5756275"/>
          <p14:tracePt t="25069" x="3541713" y="5756275"/>
          <p14:tracePt t="25079" x="3530600" y="5756275"/>
          <p14:tracePt t="25099" x="3492500" y="5756275"/>
          <p14:tracePt t="25109" x="3467100" y="5756275"/>
          <p14:tracePt t="25129" x="3441700" y="5768975"/>
          <p14:tracePt t="25130" x="3429000" y="5768975"/>
          <p14:tracePt t="25182" x="3379788" y="5794375"/>
          <p14:tracePt t="25192" x="3367088" y="5794375"/>
          <p14:tracePt t="25203" x="3341688" y="5794375"/>
          <p14:tracePt t="25227" x="3317875" y="5807075"/>
          <p14:tracePt t="25233" x="3305175" y="5807075"/>
          <p14:tracePt t="25253" x="3279775" y="5807075"/>
          <p14:tracePt t="25263" x="3267075" y="5807075"/>
          <p14:tracePt t="25282" x="3228975" y="5807075"/>
          <p14:tracePt t="25304" x="3216275" y="5807075"/>
          <p14:tracePt t="25311" x="3192463" y="5807075"/>
          <p14:tracePt t="25341" x="3167063" y="5807075"/>
          <p14:tracePt t="25363" x="3154363" y="5807075"/>
          <p14:tracePt t="25393" x="3141663" y="5807075"/>
          <p14:tracePt t="25435" x="3128963" y="5807075"/>
          <p14:tracePt t="25483" x="3128963" y="5794375"/>
          <p14:tracePt t="25589" x="3116263" y="5794375"/>
          <p14:tracePt t="27049" x="3116263" y="5781675"/>
          <p14:tracePt t="27144" x="3116263" y="5768975"/>
          <p14:tracePt t="27282" x="3128963" y="5756275"/>
          <p14:tracePt t="27343" x="3141663" y="5756275"/>
          <p14:tracePt t="27373" x="3154363" y="5756275"/>
          <p14:tracePt t="27711" x="3167063" y="5743575"/>
          <p14:tracePt t="27737" x="3179763" y="5743575"/>
          <p14:tracePt t="27768" x="3179763" y="5732463"/>
          <p14:tracePt t="27798" x="3192463" y="5719763"/>
          <p14:tracePt t="27848" x="3205163" y="5719763"/>
          <p14:tracePt t="28020" x="3216275" y="5719763"/>
          <p14:tracePt t="28283" x="3216275" y="5707063"/>
          <p14:tracePt t="28335" x="3216275" y="5694363"/>
          <p14:tracePt t="28364" x="3228975" y="5668963"/>
          <p14:tracePt t="28374" x="3228975" y="5656263"/>
          <p14:tracePt t="28394" x="3254375" y="5630863"/>
          <p14:tracePt t="28404" x="3254375" y="5619750"/>
          <p14:tracePt t="28424" x="3279775" y="5568950"/>
          <p14:tracePt t="28437" x="3292475" y="5556250"/>
          <p14:tracePt t="28438" x="3305175" y="5543550"/>
          <p14:tracePt t="28454" x="3317875" y="5518150"/>
          <p14:tracePt t="28469" x="3341688" y="5481638"/>
          <p14:tracePt t="28487" x="3367088" y="5430838"/>
          <p14:tracePt t="28545" x="3441700" y="5318125"/>
          <p14:tracePt t="28569" x="3467100" y="5281613"/>
          <p14:tracePt t="28596" x="3479800" y="5268913"/>
          <p14:tracePt t="28626" x="3479800" y="5256213"/>
          <p14:tracePt t="28677" x="3492500" y="5243513"/>
          <p14:tracePt t="28705" x="3530600" y="5218113"/>
          <p14:tracePt t="28718" x="3541713" y="5205413"/>
          <p14:tracePt t="28738" x="3579813" y="5168900"/>
          <p14:tracePt t="28750" x="3605213" y="5168900"/>
          <p14:tracePt t="28770" x="3630613" y="5143500"/>
          <p14:tracePt t="28780" x="3630613" y="5130800"/>
          <p14:tracePt t="28799" x="3643313" y="5130800"/>
          <p14:tracePt t="28812" x="3643313" y="5118100"/>
          <p14:tracePt t="28855" x="3692525" y="5081588"/>
          <p14:tracePt t="28879" x="3756025" y="5043488"/>
          <p14:tracePt t="28889" x="3779838" y="5030788"/>
          <p14:tracePt t="28909" x="3830638" y="4992688"/>
          <p14:tracePt t="28922" x="3879850" y="4968875"/>
          <p14:tracePt t="28940" x="3905250" y="4956175"/>
          <p14:tracePt t="28953" x="3930650" y="4930775"/>
          <p14:tracePt t="28971" x="3956050" y="4918075"/>
          <p14:tracePt t="28985" x="3956050" y="4905375"/>
          <p14:tracePt t="28991" x="3968750" y="4905375"/>
          <p14:tracePt t="29000" x="3968750" y="4892675"/>
          <p14:tracePt t="29036" x="3979863" y="4892675"/>
          <p14:tracePt t="29051" x="4005263" y="4879975"/>
          <p14:tracePt t="29081" x="4017963" y="4868863"/>
          <p14:tracePt t="29142" x="4030663" y="4868863"/>
          <p14:tracePt t="29233" x="4043363" y="4868863"/>
          <p14:tracePt t="29253" x="4056063" y="4868863"/>
          <p14:tracePt t="29263" x="4068763" y="4868863"/>
          <p14:tracePt t="29286" x="4081463" y="4868863"/>
          <p14:tracePt t="29288" x="4092575" y="4868863"/>
          <p14:tracePt t="29313" x="4117975" y="4868863"/>
          <p14:tracePt t="29326" x="4130675" y="4868863"/>
          <p14:tracePt t="29346" x="4143375" y="4868863"/>
          <p14:tracePt t="29366" x="4156075" y="4868863"/>
          <p14:tracePt t="29422" x="4168775" y="4868863"/>
          <p14:tracePt t="29435" x="4181475" y="4868863"/>
          <p14:tracePt t="29455" x="4192588" y="4868863"/>
          <p14:tracePt t="29468" x="4205288" y="4868863"/>
          <p14:tracePt t="29487" x="4217988" y="4868863"/>
          <p14:tracePt t="29506" x="4230688" y="4879975"/>
          <p14:tracePt t="29516" x="4243388" y="4879975"/>
          <p14:tracePt t="29546" x="4256088" y="4879975"/>
          <p14:tracePt t="29607" x="4256088" y="4892675"/>
          <p14:tracePt t="29627" x="4268788" y="4892675"/>
          <p14:tracePt t="29674" x="4268788" y="4905375"/>
          <p14:tracePt t="29727" x="4294188" y="4905375"/>
          <p14:tracePt t="29762" x="4294188" y="4918075"/>
          <p14:tracePt t="29799" x="4305300" y="4918075"/>
          <p14:tracePt t="29829" x="4318000" y="4930775"/>
          <p14:tracePt t="29883" x="4330700" y="4930775"/>
          <p14:tracePt t="29890" x="4343400" y="4943475"/>
          <p14:tracePt t="29910" x="4343400" y="4956175"/>
          <p14:tracePt t="29940" x="4356100" y="4956175"/>
          <p14:tracePt t="29971" x="4356100" y="4968875"/>
          <p14:tracePt t="30002" x="4368800" y="4968875"/>
          <p14:tracePt t="30061" x="4368800" y="4981575"/>
          <p14:tracePt t="30092" x="4381500" y="4981575"/>
          <p14:tracePt t="30285" x="4394200" y="4981575"/>
          <p14:tracePt t="33176" x="4381500" y="4981575"/>
          <p14:tracePt t="33197" x="4356100" y="4981575"/>
          <p14:tracePt t="33199" x="4343400" y="4981575"/>
          <p14:tracePt t="33217" x="4330700" y="4981575"/>
          <p14:tracePt t="33237" x="4281488" y="4981575"/>
          <p14:tracePt t="33247" x="4243388" y="4981575"/>
          <p14:tracePt t="33309" x="3956050" y="5168900"/>
          <p14:tracePt t="33328" x="3856038" y="5256213"/>
          <p14:tracePt t="33348" x="3779838" y="5305425"/>
          <p14:tracePt t="33358" x="3767138" y="5318125"/>
          <p14:tracePt t="33393" x="3692525" y="5381625"/>
          <p14:tracePt t="33394" x="3679825" y="5407025"/>
          <p14:tracePt t="33409" x="3643313" y="5418138"/>
          <p14:tracePt t="33421" x="3617913" y="5443538"/>
          <p14:tracePt t="33439" x="3567113" y="5494338"/>
          <p14:tracePt t="33452" x="3530600" y="5530850"/>
          <p14:tracePt t="33453" x="3505200" y="5556250"/>
          <p14:tracePt t="33470" x="3479800" y="5581650"/>
          <p14:tracePt t="33485" x="3429000" y="5630863"/>
          <p14:tracePt t="33506" x="3405188" y="5656263"/>
          <p14:tracePt t="33508" x="3392488" y="5681663"/>
          <p14:tracePt t="33520" x="3379788" y="5694363"/>
          <p14:tracePt t="33531" x="3367088" y="5707063"/>
          <p14:tracePt t="33575" x="3267075" y="5819775"/>
          <p14:tracePt t="33593" x="3241675" y="5856288"/>
          <p14:tracePt t="33613" x="3241675" y="5881688"/>
          <p14:tracePt t="33681" x="3228975" y="5894388"/>
          <p14:tracePt t="33925" x="3216275" y="5894388"/>
          <p14:tracePt t="34908" x="3205163" y="5894388"/>
          <p14:tracePt t="35880" x="3205163" y="5881688"/>
          <p14:tracePt t="35896" x="3205163" y="5856288"/>
          <p14:tracePt t="35907" x="3228975" y="5832475"/>
          <p14:tracePt t="35925" x="3292475" y="5781675"/>
          <p14:tracePt t="35936" x="3317875" y="5743575"/>
          <p14:tracePt t="35956" x="3341688" y="5707063"/>
          <p14:tracePt t="36011" x="3392488" y="5656263"/>
          <p14:tracePt t="36068" x="3392488" y="5643563"/>
          <p14:tracePt t="36143" x="3429000" y="5594350"/>
          <p14:tracePt t="36158" x="3467100" y="5543550"/>
          <p14:tracePt t="36170" x="3492500" y="5530850"/>
          <p14:tracePt t="36188" x="3530600" y="5481638"/>
          <p14:tracePt t="36201" x="3541713" y="5468938"/>
          <p14:tracePt t="36219" x="3567113" y="5456238"/>
          <p14:tracePt t="36240" x="3579813" y="5443538"/>
          <p14:tracePt t="36270" x="3579813" y="5430838"/>
          <p14:tracePt t="36331" x="3579813" y="5418138"/>
          <p14:tracePt t="36456" x="3592513" y="5407025"/>
          <p14:tracePt t="36482" x="3605213" y="5394325"/>
          <p14:tracePt t="36503" x="3643313" y="5356225"/>
          <p14:tracePt t="36504" x="3679825" y="5330825"/>
          <p14:tracePt t="36516" x="3705225" y="5318125"/>
          <p14:tracePt t="36534" x="3743325" y="5281613"/>
          <p14:tracePt t="36564" x="3756025" y="5268913"/>
          <p14:tracePt t="36583" x="3767138" y="5268913"/>
          <p14:tracePt t="36653" x="3779838" y="5268913"/>
          <p14:tracePt t="36674" x="3779838" y="5256213"/>
          <p14:tracePt t="36771" x="3779838" y="5243513"/>
          <p14:tracePt t="36815" x="3792538" y="5243513"/>
          <p14:tracePt t="36845" x="3792538" y="5230813"/>
          <p14:tracePt t="37704" x="3792538" y="5243513"/>
          <p14:tracePt t="38049" x="3792538" y="5256213"/>
          <p14:tracePt t="41229" x="3756025" y="5256213"/>
          <p14:tracePt t="41254" x="3630613" y="5194300"/>
          <p14:tracePt t="41264" x="3579813" y="5156200"/>
          <p14:tracePt t="41285" x="3505200" y="5081588"/>
          <p14:tracePt t="41296" x="3467100" y="5043488"/>
          <p14:tracePt t="41314" x="3379788" y="4943475"/>
          <p14:tracePt t="41327" x="3354388" y="4905375"/>
          <p14:tracePt t="41345" x="3267075" y="4768850"/>
          <p14:tracePt t="41357" x="3228975" y="4705350"/>
          <p14:tracePt t="41375" x="3179763" y="4618038"/>
          <p14:tracePt t="41419" x="3092450" y="4479925"/>
          <p14:tracePt t="41425" x="3092450" y="4454525"/>
          <p14:tracePt t="41436" x="3067050" y="4430713"/>
          <p14:tracePt t="41457" x="3041650" y="4379913"/>
          <p14:tracePt t="41469" x="3016250" y="4354513"/>
          <p14:tracePt t="41471" x="3016250" y="4330700"/>
          <p14:tracePt t="41486" x="2992438" y="4292600"/>
          <p14:tracePt t="41499" x="2992438" y="4267200"/>
          <p14:tracePt t="41503" x="2967038" y="4241800"/>
          <p14:tracePt t="41520" x="2954338" y="4179888"/>
          <p14:tracePt t="41547" x="2916238" y="4105275"/>
          <p14:tracePt t="41567" x="2903538" y="4041775"/>
          <p14:tracePt t="41606" x="2867025" y="3916363"/>
          <p14:tracePt t="41628" x="2854325" y="3854450"/>
          <p14:tracePt t="41640" x="2841625" y="3803650"/>
          <p14:tracePt t="41658" x="2828925" y="3767138"/>
          <p14:tracePt t="41670" x="2828925" y="3754438"/>
          <p14:tracePt t="41690" x="2816225" y="3741738"/>
          <p14:tracePt t="41972" x="2767013" y="3703638"/>
          <p14:tracePt t="41986" x="2754313" y="3667125"/>
          <p14:tracePt t="42003" x="2690813" y="3603625"/>
          <p14:tracePt t="42014" x="2616200" y="3516313"/>
          <p14:tracePt t="42033" x="2590800" y="3454400"/>
          <p14:tracePt t="42055" x="2490788" y="3303588"/>
          <p14:tracePt t="42066" x="2465388" y="3254375"/>
          <p14:tracePt t="42091" x="2416175" y="3165475"/>
          <p14:tracePt t="42100" x="2390775" y="3141663"/>
          <p14:tracePt t="42121" x="2365375" y="3078163"/>
          <p14:tracePt t="42144" x="2339975" y="3003550"/>
          <p14:tracePt t="42156" x="2328863" y="2990850"/>
          <p14:tracePt t="42174" x="2316163" y="2941638"/>
          <p14:tracePt t="42187" x="2303463" y="2928938"/>
          <p14:tracePt t="42206" x="2290763" y="2890838"/>
          <p14:tracePt t="42220" x="2278063" y="2878138"/>
          <p14:tracePt t="42227" x="2278063" y="2865438"/>
          <p14:tracePt t="42248" x="2265363" y="2828925"/>
          <p14:tracePt t="42295" x="2265363" y="2816225"/>
          <p14:tracePt t="42346" x="2265363" y="2803525"/>
          <p14:tracePt t="42530" x="2265363" y="2790825"/>
          <p14:tracePt t="42648" x="2265363" y="2778125"/>
          <p14:tracePt t="42671" x="2265363" y="2765425"/>
          <p14:tracePt t="42690" x="2278063" y="2752725"/>
          <p14:tracePt t="42704" x="2290763" y="2728913"/>
          <p14:tracePt t="42720" x="2290763" y="2716213"/>
          <p14:tracePt t="42741" x="2316163" y="2678113"/>
          <p14:tracePt t="42751" x="2316163" y="2665413"/>
          <p14:tracePt t="42793" x="2328863" y="2640013"/>
          <p14:tracePt t="42795" x="2352675" y="2627313"/>
          <p14:tracePt t="42831" x="2365375" y="2616200"/>
          <p14:tracePt t="42861" x="2378075" y="2603500"/>
          <p14:tracePt t="42873" x="2390775" y="2590800"/>
          <p14:tracePt t="42891" x="2403475" y="2590800"/>
          <p14:tracePt t="42912" x="2428875" y="2578100"/>
          <p14:tracePt t="42942" x="2452688" y="2565400"/>
          <p14:tracePt t="42954" x="2465388" y="2565400"/>
          <p14:tracePt t="42972" x="2478088" y="2565400"/>
          <p14:tracePt t="42982" x="2490788" y="2565400"/>
          <p14:tracePt t="43004" x="2490788" y="2552700"/>
          <p14:tracePt t="43033" x="2503488" y="2540000"/>
          <p14:tracePt t="43046" x="2516188" y="2540000"/>
          <p14:tracePt t="43064" x="2528888" y="2540000"/>
          <p14:tracePt t="43118" x="2554288" y="2527300"/>
          <p14:tracePt t="43120" x="2565400" y="2527300"/>
          <p14:tracePt t="43144" x="2590800" y="2516188"/>
          <p14:tracePt t="43154" x="2603500" y="2516188"/>
          <p14:tracePt t="43181" x="2628900" y="2503488"/>
          <p14:tracePt t="43190" x="2641600" y="2503488"/>
          <p14:tracePt t="43218" x="2654300" y="2503488"/>
          <p14:tracePt t="43238" x="2667000" y="2490788"/>
          <p14:tracePt t="43239" x="2678113" y="2490788"/>
          <p14:tracePt t="43286" x="2690813" y="2490788"/>
          <p14:tracePt t="44529" x="2703513" y="2490788"/>
          <p14:tracePt t="44551" x="2716213" y="2503488"/>
          <p14:tracePt t="44553" x="2728913" y="2503488"/>
          <p14:tracePt t="44562" x="2728913" y="2516188"/>
          <p14:tracePt t="44596" x="2741613" y="2516188"/>
          <p14:tracePt t="44630" x="2754313" y="2516188"/>
          <p14:tracePt t="44631" x="2778125" y="2516188"/>
          <p14:tracePt t="44661" x="2828925" y="2516188"/>
          <p14:tracePt t="44671" x="2867025" y="2516188"/>
          <p14:tracePt t="44708" x="2979738" y="2516188"/>
          <p14:tracePt t="44709" x="3041650" y="2516188"/>
          <p14:tracePt t="44721" x="3079750" y="2516188"/>
          <p14:tracePt t="44734" x="3116263" y="2503488"/>
          <p14:tracePt t="44753" x="3205163" y="2490788"/>
          <p14:tracePt t="44764" x="3241675" y="2478088"/>
          <p14:tracePt t="44783" x="3341688" y="2465388"/>
          <p14:tracePt t="44803" x="3429000" y="2465388"/>
          <p14:tracePt t="44813" x="3467100" y="2452688"/>
          <p14:tracePt t="44857" x="3654425" y="2427288"/>
          <p14:tracePt t="44891" x="3730625" y="2427288"/>
          <p14:tracePt t="44892" x="3779838" y="2414588"/>
          <p14:tracePt t="44906" x="3830638" y="2414588"/>
          <p14:tracePt t="44924" x="3930650" y="2390775"/>
          <p14:tracePt t="44936" x="4017963" y="2378075"/>
          <p14:tracePt t="44954" x="4056063" y="2378075"/>
          <p14:tracePt t="44966" x="4117975" y="2378075"/>
          <p14:tracePt t="44985" x="4156075" y="2378075"/>
          <p14:tracePt t="44986" x="4181475" y="2378075"/>
          <p14:tracePt t="45059" x="4381500" y="2378075"/>
          <p14:tracePt t="45785" x="4394200" y="2378075"/>
          <p14:tracePt t="45814" x="4430713" y="2365375"/>
          <p14:tracePt t="45826" x="4468813" y="2365375"/>
          <p14:tracePt t="45845" x="4518025" y="2352675"/>
          <p14:tracePt t="45865" x="4568825" y="2352675"/>
          <p14:tracePt t="45875" x="4594225" y="2352675"/>
          <p14:tracePt t="45921" x="4668838" y="2339975"/>
          <p14:tracePt t="45925" x="4706938" y="2339975"/>
          <p14:tracePt t="45936" x="4719638" y="2339975"/>
          <p14:tracePt t="45958" x="4768850" y="2339975"/>
          <p14:tracePt t="45973" x="4832350" y="2339975"/>
          <p14:tracePt t="45986" x="4868863" y="2339975"/>
          <p14:tracePt t="45998" x="4894263" y="2339975"/>
          <p14:tracePt t="46018" x="4968875" y="2339975"/>
          <p14:tracePt t="46038" x="5019675" y="2339975"/>
          <p14:tracePt t="46046" x="5032375" y="2339975"/>
          <p14:tracePt t="46068" x="5081588" y="2339975"/>
          <p14:tracePt t="46078" x="5094288" y="2339975"/>
          <p14:tracePt t="46101" x="5132388" y="2339975"/>
          <p14:tracePt t="46102" x="5157788" y="2339975"/>
          <p14:tracePt t="46195" x="5419725" y="2365375"/>
          <p14:tracePt t="46208" x="5445125" y="2365375"/>
          <p14:tracePt t="46219" x="5470525" y="2365375"/>
          <p14:tracePt t="46220" x="5495925" y="2365375"/>
          <p14:tracePt t="46239" x="5519738" y="2365375"/>
          <p14:tracePt t="46240" x="5557838" y="2352675"/>
          <p14:tracePt t="46270" x="5683250" y="2352675"/>
          <p14:tracePt t="46312" x="5845175" y="2352675"/>
          <p14:tracePt t="46342" x="5957888" y="2352675"/>
          <p14:tracePt t="46361" x="6034088" y="2352675"/>
          <p14:tracePt t="46373" x="6070600" y="2365375"/>
          <p14:tracePt t="46391" x="6146800" y="2390775"/>
          <p14:tracePt t="46440" x="6308725" y="2427288"/>
          <p14:tracePt t="46442" x="6421438" y="2452688"/>
          <p14:tracePt t="46453" x="6459538" y="2452688"/>
          <p14:tracePt t="46472" x="6546850" y="2452688"/>
          <p14:tracePt t="46486" x="6572250" y="2452688"/>
          <p14:tracePt t="46487" x="6596063" y="2452688"/>
          <p14:tracePt t="46503" x="6621463" y="2452688"/>
          <p14:tracePt t="46514" x="6634163" y="2452688"/>
          <p14:tracePt t="46532" x="6659563" y="2452688"/>
          <p14:tracePt t="46888" x="6721475" y="2452688"/>
          <p14:tracePt t="46907" x="6772275" y="2452688"/>
          <p14:tracePt t="46931" x="6821488" y="2452688"/>
          <p14:tracePt t="46935" x="6846888" y="2439988"/>
          <p14:tracePt t="46971" x="6872288" y="2439988"/>
          <p14:tracePt t="46981" x="6910388" y="2439988"/>
          <p14:tracePt t="46982" x="6921500" y="2427288"/>
          <p14:tracePt t="46998" x="6946900" y="2414588"/>
          <p14:tracePt t="47018" x="6997700" y="2403475"/>
          <p14:tracePt t="47031" x="7046913" y="2378075"/>
          <p14:tracePt t="47052" x="7059613" y="2378075"/>
          <p14:tracePt t="47053" x="7072313" y="2378075"/>
          <p14:tracePt t="47060" x="7085013" y="2378075"/>
          <p14:tracePt t="47079" x="7097713" y="2378075"/>
          <p14:tracePt t="47109" x="7110413" y="2378075"/>
          <p14:tracePt t="47630" x="7010400" y="2378075"/>
          <p14:tracePt t="47645" x="6897688" y="2390775"/>
          <p14:tracePt t="47655" x="6821488" y="2403475"/>
          <p14:tracePt t="47675" x="6434138" y="2516188"/>
          <p14:tracePt t="47685" x="6183313" y="2603500"/>
          <p14:tracePt t="47712" x="5383213" y="2890838"/>
          <p14:tracePt t="47736" x="4732338" y="3178175"/>
          <p14:tracePt t="47748" x="4418013" y="3316288"/>
          <p14:tracePt t="47769" x="3792538" y="3629025"/>
          <p14:tracePt t="47787" x="3141663" y="3967163"/>
          <p14:tracePt t="47796" x="2778125" y="4154488"/>
          <p14:tracePt t="47817" x="2239963" y="4479925"/>
          <p14:tracePt t="47827" x="2116138" y="4579938"/>
          <p14:tracePt t="47847" x="1990725" y="4667250"/>
          <p14:tracePt t="47857" x="1965325" y="4705350"/>
          <p14:tracePt t="47877" x="1890713" y="4792663"/>
          <p14:tracePt t="47891" x="1801813" y="4892675"/>
          <p14:tracePt t="47909" x="1739900" y="4981575"/>
          <p14:tracePt t="47921" x="1714500" y="5005388"/>
          <p14:tracePt t="47941" x="1677988" y="5056188"/>
          <p14:tracePt t="47951" x="1665288" y="5068888"/>
          <p14:tracePt t="47978" x="1627188" y="5130800"/>
          <p14:tracePt t="47989" x="1614488" y="5156200"/>
          <p14:tracePt t="48002" x="1589088" y="5194300"/>
          <p14:tracePt t="48008" x="1577975" y="5218113"/>
          <p14:tracePt t="48019" x="1552575" y="5243513"/>
          <p14:tracePt t="48029" x="1539875" y="5294313"/>
          <p14:tracePt t="48056" x="1501775" y="5343525"/>
          <p14:tracePt t="48058" x="1489075" y="5368925"/>
          <p14:tracePt t="48080" x="1476375" y="5381625"/>
          <p14:tracePt t="48120" x="1465263" y="5407025"/>
          <p14:tracePt t="48186" x="1527175" y="5456238"/>
          <p14:tracePt t="48205" x="1614488" y="5468938"/>
          <p14:tracePt t="48222" x="1652588" y="5481638"/>
          <p14:tracePt t="48232" x="1677988" y="5494338"/>
          <p14:tracePt t="48253" x="1727200" y="5507038"/>
          <p14:tracePt t="48273" x="1778000" y="5507038"/>
          <p14:tracePt t="48274" x="1801813" y="5507038"/>
          <p14:tracePt t="48294" x="1839913" y="5507038"/>
          <p14:tracePt t="48319" x="1903413" y="5507038"/>
          <p14:tracePt t="48333" x="1939925" y="5507038"/>
          <p14:tracePt t="48343" x="2003425" y="5507038"/>
          <p14:tracePt t="48368" x="2052638" y="5507038"/>
          <p14:tracePt t="48375" x="2078038" y="5507038"/>
          <p14:tracePt t="48395" x="2116138" y="5507038"/>
          <p14:tracePt t="48405" x="2127250" y="5507038"/>
          <p14:tracePt t="48425" x="2152650" y="5507038"/>
          <p14:tracePt t="48437" x="2165350" y="5507038"/>
          <p14:tracePt t="48470" x="2190750" y="5507038"/>
          <p14:tracePt t="48473" x="2216150" y="5507038"/>
          <p14:tracePt t="48530" x="2228850" y="5507038"/>
          <p14:tracePt t="48545" x="2239963" y="5518150"/>
          <p14:tracePt t="48596" x="2252663" y="5518150"/>
          <p14:tracePt t="48626" x="2265363" y="5518150"/>
          <p14:tracePt t="48674" x="2265363" y="5530850"/>
          <p14:tracePt t="48707" x="2278063" y="5530850"/>
          <p14:tracePt t="50942" x="2290763" y="5530850"/>
          <p14:tracePt t="50975" x="2316163" y="5530850"/>
          <p14:tracePt t="50987" x="2328863" y="5518150"/>
          <p14:tracePt t="51002" x="2352675" y="5507038"/>
          <p14:tracePt t="51014" x="2352675" y="5494338"/>
          <p14:tracePt t="51033" x="2378075" y="5494338"/>
          <p14:tracePt t="51045" x="2390775" y="5481638"/>
          <p14:tracePt t="51069" x="2452688" y="5443538"/>
          <p14:tracePt t="51085" x="2478088" y="5430838"/>
          <p14:tracePt t="51088" x="2503488" y="5418138"/>
          <p14:tracePt t="51141" x="2616200" y="5368925"/>
          <p14:tracePt t="51154" x="2641600" y="5356225"/>
          <p14:tracePt t="51174" x="2667000" y="5343525"/>
          <p14:tracePt t="51187" x="2703513" y="5330825"/>
          <p14:tracePt t="51205" x="2716213" y="5330825"/>
          <p14:tracePt t="51217" x="2728913" y="5330825"/>
          <p14:tracePt t="51236" x="2767013" y="5318125"/>
          <p14:tracePt t="51285" x="2854325" y="5318125"/>
          <p14:tracePt t="51287" x="2867025" y="5305425"/>
          <p14:tracePt t="51296" x="2890838" y="5305425"/>
          <p14:tracePt t="51316" x="2916238" y="5294313"/>
          <p14:tracePt t="51326" x="2928938" y="5294313"/>
          <p14:tracePt t="51359" x="2941638" y="5294313"/>
          <p14:tracePt t="51376" x="2954338" y="5294313"/>
          <p14:tracePt t="51389" x="2954338" y="5281613"/>
          <p14:tracePt t="51406" x="2992438" y="5281613"/>
          <p14:tracePt t="51439" x="3079750" y="5256213"/>
          <p14:tracePt t="51493" x="3179763" y="5218113"/>
          <p14:tracePt t="51511" x="3192463" y="5218113"/>
          <p14:tracePt t="51512" x="3205163" y="5205413"/>
          <p14:tracePt t="51530" x="3228975" y="5194300"/>
          <p14:tracePt t="51548" x="3241675" y="5194300"/>
          <p14:tracePt t="51561" x="3254375" y="5194300"/>
          <p14:tracePt t="51562" x="3267075" y="5181600"/>
          <p14:tracePt t="51609" x="3279775" y="5181600"/>
          <p14:tracePt t="51629" x="3292475" y="5181600"/>
          <p14:tracePt t="51630" x="3305175" y="5181600"/>
          <p14:tracePt t="51659" x="3328988" y="5181600"/>
          <p14:tracePt t="51670" x="3341688" y="5181600"/>
          <p14:tracePt t="51702" x="3354388" y="5181600"/>
          <p14:tracePt t="51720" x="3367088" y="5181600"/>
          <p14:tracePt t="51780" x="3379788" y="5181600"/>
          <p14:tracePt t="51861" x="3392488" y="5181600"/>
          <p14:tracePt t="51873" x="3405188" y="5181600"/>
          <p14:tracePt t="51896" x="3417888" y="5168900"/>
          <p14:tracePt t="51920" x="3429000" y="5168900"/>
          <p14:tracePt t="51952" x="3441700" y="5168900"/>
          <p14:tracePt t="52002" x="3454400" y="5168900"/>
          <p14:tracePt t="52049" x="3467100" y="5168900"/>
          <p14:tracePt t="52983" x="3479800" y="5168900"/>
          <p14:tracePt t="54155" x="3479800" y="5156200"/>
          <p14:tracePt t="54175" x="3479800" y="5130800"/>
          <p14:tracePt t="54185" x="3479800" y="5118100"/>
          <p14:tracePt t="54205" x="3479800" y="5092700"/>
          <p14:tracePt t="54219" x="3530600" y="5068888"/>
          <p14:tracePt t="54237" x="3579813" y="5030788"/>
          <p14:tracePt t="54238" x="3630613" y="4992688"/>
          <p14:tracePt t="54248" x="3756025" y="4930775"/>
          <p14:tracePt t="54284" x="4318000" y="4643438"/>
          <p14:tracePt t="54297" x="4630738" y="4454525"/>
          <p14:tracePt t="54319" x="4806950" y="4367213"/>
          <p14:tracePt t="54327" x="4894263" y="4318000"/>
          <p14:tracePt t="54347" x="5057775" y="4205288"/>
          <p14:tracePt t="54358" x="5132388" y="4154488"/>
          <p14:tracePt t="54378" x="5245100" y="4079875"/>
          <p14:tracePt t="54388" x="5281613" y="4054475"/>
          <p14:tracePt t="54443" x="5394325" y="3979863"/>
          <p14:tracePt t="54452" x="5445125" y="3954463"/>
          <p14:tracePt t="54470" x="5570538" y="3879850"/>
          <p14:tracePt t="54489" x="5670550" y="3816350"/>
          <p14:tracePt t="54503" x="5719763" y="3792538"/>
          <p14:tracePt t="54504" x="5770563" y="3767138"/>
          <p14:tracePt t="54520" x="5845175" y="3741738"/>
          <p14:tracePt t="54530" x="5921375" y="3703638"/>
          <p14:tracePt t="54551" x="6034088" y="3641725"/>
          <p14:tracePt t="54560" x="6096000" y="3616325"/>
          <p14:tracePt t="54606" x="6221413" y="3554413"/>
          <p14:tracePt t="54625" x="6283325" y="3529013"/>
          <p14:tracePt t="54645" x="6346825" y="3503613"/>
          <p14:tracePt t="54662" x="6446838" y="3467100"/>
          <p14:tracePt t="54672" x="6508750" y="3454400"/>
          <p14:tracePt t="54692" x="6596063" y="3416300"/>
          <p14:tracePt t="54701" x="6634163" y="3416300"/>
          <p14:tracePt t="54722" x="6672263" y="3403600"/>
          <p14:tracePt t="54732" x="6696075" y="3390900"/>
          <p14:tracePt t="54761" x="6708775" y="3390900"/>
          <p14:tracePt t="54762" x="6734175" y="3390900"/>
          <p14:tracePt t="55017" x="6734175" y="3367088"/>
          <p14:tracePt t="55035" x="6784975" y="3341688"/>
          <p14:tracePt t="55046" x="6797675" y="3328988"/>
          <p14:tracePt t="55065" x="6834188" y="3303588"/>
          <p14:tracePt t="55077" x="6884988" y="3290888"/>
          <p14:tracePt t="55147" x="7110413" y="3141663"/>
          <p14:tracePt t="55156" x="7159625" y="3116263"/>
          <p14:tracePt t="55177" x="7259638" y="3054350"/>
          <p14:tracePt t="55187" x="7297738" y="3041650"/>
          <p14:tracePt t="55207" x="7385050" y="2990850"/>
          <p14:tracePt t="55218" x="7410450" y="2965450"/>
          <p14:tracePt t="55238" x="7448550" y="2928938"/>
          <p14:tracePt t="55249" x="7459663" y="2916238"/>
          <p14:tracePt t="55287" x="7523163" y="2878138"/>
          <p14:tracePt t="55297" x="7548563" y="2865438"/>
          <p14:tracePt t="55318" x="7610475" y="2828925"/>
          <p14:tracePt t="55328" x="7635875" y="2803525"/>
          <p14:tracePt t="55348" x="7661275" y="2790825"/>
          <p14:tracePt t="55359" x="7673975" y="2778125"/>
          <p14:tracePt t="55379" x="7723188" y="2765425"/>
          <p14:tracePt t="55388" x="7761288" y="2740025"/>
          <p14:tracePt t="55451" x="8035925" y="2665413"/>
          <p14:tracePt t="55452" x="8074025" y="2652713"/>
          <p14:tracePt t="55470" x="8110538" y="2640013"/>
          <p14:tracePt t="55490" x="8161338" y="2627313"/>
          <p14:tracePt t="55503" x="8186738" y="2627313"/>
          <p14:tracePt t="55520" x="8199438" y="2616200"/>
          <p14:tracePt t="55530" x="8223250" y="2603500"/>
          <p14:tracePt t="55530" x="8248650" y="2603500"/>
          <p14:tracePt t="55551" x="8312150" y="2590800"/>
          <p14:tracePt t="55561" x="8348663" y="2578100"/>
          <p14:tracePt t="55594" x="8486775" y="2565400"/>
          <p14:tracePt t="55611" x="8561388" y="2552700"/>
          <p14:tracePt t="55623" x="8599488" y="2540000"/>
          <p14:tracePt t="55641" x="8661400" y="2527300"/>
          <p14:tracePt t="55661" x="8712200" y="2516188"/>
          <p14:tracePt t="55671" x="8737600" y="2516188"/>
          <p14:tracePt t="55692" x="8786813" y="2503488"/>
          <p14:tracePt t="55702" x="8812213" y="2503488"/>
          <p14:tracePt t="55763" x="8975725" y="2478088"/>
          <p14:tracePt t="55771" x="8999538" y="2478088"/>
          <p14:tracePt t="55789" x="9050338" y="2465388"/>
          <p14:tracePt t="55814" x="9088438" y="2465388"/>
          <p14:tracePt t="55842" x="9150350" y="2465388"/>
          <p14:tracePt t="55863" x="9188450" y="2465388"/>
          <p14:tracePt t="55873" x="9199563" y="2465388"/>
          <p14:tracePt t="55894" x="9224963" y="2465388"/>
          <p14:tracePt t="55954" x="9237663" y="2465388"/>
          <p14:tracePt t="56279" x="9199563" y="2465388"/>
          <p14:tracePt t="56298" x="9088438" y="2465388"/>
          <p14:tracePt t="56325" x="8612188" y="2516188"/>
          <p14:tracePt t="56348" x="8148638" y="2552700"/>
          <p14:tracePt t="56361" x="7423150" y="2565400"/>
          <p14:tracePt t="56379" x="6946900" y="2565400"/>
          <p14:tracePt t="56388" x="6459538" y="2616200"/>
          <p14:tracePt t="56409" x="5470525" y="2640013"/>
          <p14:tracePt t="56424" x="4743450" y="2652713"/>
          <p14:tracePt t="56449" x="4281488" y="2690813"/>
          <p14:tracePt t="56451" x="4181475" y="2690813"/>
          <p14:tracePt t="56470" x="3992563" y="2716213"/>
          <p14:tracePt t="56515" x="3679825" y="2752725"/>
          <p14:tracePt t="56522" x="3592513" y="2765425"/>
          <p14:tracePt t="56530" x="3541713" y="2765425"/>
          <p14:tracePt t="56551" x="3454400" y="2778125"/>
          <p14:tracePt t="56560" x="3417888" y="2778125"/>
          <p14:tracePt t="56581" x="3328988" y="2790825"/>
          <p14:tracePt t="56595" x="3292475" y="2803525"/>
          <p14:tracePt t="56611" x="3192463" y="2816225"/>
          <p14:tracePt t="56623" x="3154363" y="2816225"/>
          <p14:tracePt t="56641" x="3067050" y="2840038"/>
          <p14:tracePt t="56671" x="2967038" y="2865438"/>
          <p14:tracePt t="56692" x="2890838" y="2878138"/>
          <p14:tracePt t="56709" x="2841625" y="2890838"/>
          <p14:tracePt t="56722" x="2816225" y="2903538"/>
          <p14:tracePt t="56733" x="2803525" y="2903538"/>
          <p14:tracePt t="56755" x="2767013" y="2903538"/>
          <p14:tracePt t="56756" x="2754313" y="2903538"/>
          <p14:tracePt t="56783" x="2728913" y="2903538"/>
          <p14:tracePt t="56803" x="2716213" y="2903538"/>
          <p14:tracePt t="56846" x="2703513" y="2903538"/>
          <p14:tracePt t="57616" x="2716213" y="2903538"/>
          <p14:tracePt t="58220" x="2728913" y="2903538"/>
          <p14:tracePt t="58270" x="2741613" y="2903538"/>
          <p14:tracePt t="58381" x="2754313" y="2903538"/>
          <p14:tracePt t="58390" x="2754313" y="2916238"/>
          <p14:tracePt t="58412" x="2767013" y="2916238"/>
          <p14:tracePt t="58421" x="2778125" y="2916238"/>
          <p14:tracePt t="58452" x="2790825" y="2928938"/>
          <p14:tracePt t="58485" x="2816225" y="2941638"/>
          <p14:tracePt t="58511" x="2828925" y="2952750"/>
          <p14:tracePt t="58515" x="2841625" y="2952750"/>
          <p14:tracePt t="58568" x="2867025" y="2965450"/>
          <p14:tracePt t="58570" x="2928938" y="3003550"/>
          <p14:tracePt t="58584" x="2967038" y="3028950"/>
          <p14:tracePt t="58592" x="2979738" y="3041650"/>
          <p14:tracePt t="58613" x="2992438" y="3054350"/>
          <p14:tracePt t="58623" x="3016250" y="3065463"/>
          <p14:tracePt t="58643" x="3054350" y="3103563"/>
          <p14:tracePt t="58656" x="3067050" y="3116263"/>
          <p14:tracePt t="58674" x="3116263" y="3154363"/>
          <p14:tracePt t="58686" x="3154363" y="3178175"/>
          <p14:tracePt t="58706" x="3205163" y="3228975"/>
          <p14:tracePt t="58722" x="3254375" y="3267075"/>
          <p14:tracePt t="58746" x="3305175" y="3303588"/>
          <p14:tracePt t="58755" x="3317875" y="3316288"/>
          <p14:tracePt t="58772" x="3367088" y="3341688"/>
          <p14:tracePt t="58785" x="3379788" y="3341688"/>
          <p14:tracePt t="58795" x="3405188" y="3367088"/>
          <p14:tracePt t="58816" x="3479800" y="3416300"/>
          <p14:tracePt t="58827" x="3517900" y="3454400"/>
          <p14:tracePt t="58847" x="3605213" y="3529013"/>
          <p14:tracePt t="58859" x="3667125" y="3579813"/>
          <p14:tracePt t="58877" x="3705225" y="3590925"/>
          <p14:tracePt t="58891" x="3767138" y="3629025"/>
          <p14:tracePt t="58907" x="3792538" y="3654425"/>
          <p14:tracePt t="58932" x="3930650" y="3754438"/>
          <p14:tracePt t="58938" x="3992563" y="3792538"/>
          <p14:tracePt t="58958" x="4130675" y="3905250"/>
          <p14:tracePt t="58969" x="4217988" y="3979863"/>
          <p14:tracePt t="59000" x="4518025" y="4217988"/>
          <p14:tracePt t="59020" x="4919663" y="4518025"/>
          <p14:tracePt t="59038" x="5419725" y="4892675"/>
          <p14:tracePt t="59048" x="5670550" y="5105400"/>
          <p14:tracePt t="59072" x="6070600" y="5430838"/>
          <p14:tracePt t="59078" x="6170613" y="5530850"/>
          <p14:tracePt t="59100" x="6283325" y="5643563"/>
          <p14:tracePt t="59109" x="6334125" y="5668963"/>
          <p14:tracePt t="59129" x="6383338" y="5719763"/>
          <p14:tracePt t="59142" x="6408738" y="5743575"/>
          <p14:tracePt t="59207" x="6459538" y="5781675"/>
          <p14:tracePt t="59208" x="6596063" y="5894388"/>
          <p14:tracePt t="59220" x="6621463" y="5932488"/>
          <p14:tracePt t="59233" x="6634163" y="5956300"/>
          <p14:tracePt t="59691" x="6646863" y="5945188"/>
          <p14:tracePt t="59706" x="6659563" y="5919788"/>
          <p14:tracePt t="59708" x="6659563" y="5907088"/>
          <p14:tracePt t="59719" x="6672263" y="5894388"/>
          <p14:tracePt t="59737" x="6684963" y="5856288"/>
          <p14:tracePt t="59748" x="6696075" y="5832475"/>
          <p14:tracePt t="59767" x="6708775" y="5832475"/>
          <p14:tracePt t="59768" x="6708775" y="5819775"/>
          <p14:tracePt t="59787" x="6708775" y="5794375"/>
          <p14:tracePt t="59855" x="6721475" y="5781675"/>
          <p14:tracePt t="59878" x="6734175" y="5768975"/>
          <p14:tracePt t="59908" x="6746875" y="5756275"/>
          <p14:tracePt t="59939" x="6759575" y="5732463"/>
          <p14:tracePt t="59989" x="6772275" y="5707063"/>
          <p14:tracePt t="60019" x="6772275" y="5694363"/>
          <p14:tracePt t="60062" x="6772275" y="5681663"/>
          <p14:tracePt t="60192" x="6772275" y="5668963"/>
          <p14:tracePt t="62690" x="6772275" y="5681663"/>
          <p14:tracePt t="64530" x="6772275" y="5694363"/>
          <p14:tracePt t="65415" x="6772275" y="5668963"/>
          <p14:tracePt t="65428" x="6759575" y="5668963"/>
          <p14:tracePt t="65440" x="6759575" y="5656263"/>
          <p14:tracePt t="65451" x="6746875" y="5643563"/>
          <p14:tracePt t="65469" x="6721475" y="5619750"/>
          <p14:tracePt t="65489" x="6672263" y="5568950"/>
          <p14:tracePt t="65502" x="6621463" y="5507038"/>
          <p14:tracePt t="65521" x="6608763" y="5468938"/>
          <p14:tracePt t="65521" x="6572250" y="5430838"/>
          <p14:tracePt t="65592" x="6134100" y="4418013"/>
          <p14:tracePt t="65611" x="5970588" y="3879850"/>
          <p14:tracePt t="65622" x="5895975" y="3567113"/>
          <p14:tracePt t="65641" x="5732463" y="2865438"/>
          <p14:tracePt t="65661" x="5657850" y="2127250"/>
          <p14:tracePt t="65680" x="5619750" y="1739900"/>
          <p14:tracePt t="65691" x="5607050" y="1676400"/>
          <p14:tracePt t="65703" x="5607050" y="1639888"/>
          <p14:tracePt t="65755" x="5545138" y="1501775"/>
          <p14:tracePt t="65783" x="5545138" y="1476375"/>
          <p14:tracePt t="65795" x="5532438" y="1463675"/>
          <p14:tracePt t="65833" x="5532438" y="1450975"/>
          <p14:tracePt t="66486" x="5519738" y="1450975"/>
          <p14:tracePt t="66502" x="5483225" y="1450975"/>
          <p14:tracePt t="66525" x="5419725" y="1439863"/>
          <p14:tracePt t="66537" x="5383213" y="1439863"/>
          <p14:tracePt t="66541" x="5332413" y="1439863"/>
          <p14:tracePt t="66552" x="5294313" y="1427163"/>
          <p14:tracePt t="66561" x="5245100" y="1427163"/>
          <p14:tracePt t="66592" x="5094288" y="1376363"/>
          <p14:tracePt t="66619" x="5006975" y="1339850"/>
          <p14:tracePt t="66642" x="4945063" y="1327150"/>
          <p14:tracePt t="66654" x="4932363" y="1314450"/>
          <p14:tracePt t="66672" x="4906963" y="1314450"/>
          <p14:tracePt t="66693" x="4894263" y="1314450"/>
          <p14:tracePt t="66724" x="4881563" y="1314450"/>
          <p14:tracePt t="66827" x="4881563" y="1301750"/>
          <p14:tracePt t="68227" x="4894263" y="1301750"/>
          <p14:tracePt t="68240" x="4906963" y="1301750"/>
          <p14:tracePt t="68252" x="4919663" y="1301750"/>
          <p14:tracePt t="68281" x="4932363" y="1301750"/>
          <p14:tracePt t="68301" x="4945063" y="1301750"/>
          <p14:tracePt t="68315" x="4956175" y="1301750"/>
          <p14:tracePt t="68330" x="4968875" y="1301750"/>
          <p14:tracePt t="68342" x="4994275" y="1301750"/>
          <p14:tracePt t="68361" x="5045075" y="1301750"/>
          <p14:tracePt t="68373" x="5068888" y="1301750"/>
          <p14:tracePt t="68392" x="5106988" y="1301750"/>
          <p14:tracePt t="68445" x="5157788" y="1314450"/>
          <p14:tracePt t="68450" x="5245100" y="1339850"/>
          <p14:tracePt t="68472" x="5281613" y="1339850"/>
          <p14:tracePt t="68483" x="5307013" y="1339850"/>
          <p14:tracePt t="68484" x="5345113" y="1339850"/>
          <p14:tracePt t="68503" x="5370513" y="1339850"/>
          <p14:tracePt t="68504" x="5394325" y="1339850"/>
          <p14:tracePt t="68514" x="5432425" y="1339850"/>
          <p14:tracePt t="68535" x="5507038" y="1339850"/>
          <p14:tracePt t="68545" x="5532438" y="1339850"/>
          <p14:tracePt t="68577" x="5607050" y="1327150"/>
          <p14:tracePt t="68585" x="5619750" y="1327150"/>
          <p14:tracePt t="68593" x="5632450" y="1327150"/>
          <p14:tracePt t="68614" x="5645150" y="1327150"/>
          <p14:tracePt t="68644" x="5657850" y="1327150"/>
          <p14:tracePt t="68785" x="5670550" y="1327150"/>
          <p14:tracePt t="71708" x="5645150" y="1339850"/>
          <p14:tracePt t="71734" x="5570538" y="1363663"/>
          <p14:tracePt t="71749" x="5545138" y="1389063"/>
          <p14:tracePt t="71788" x="5470525" y="1414463"/>
          <p14:tracePt t="71789" x="5383213" y="1450975"/>
          <p14:tracePt t="71799" x="5307013" y="1476375"/>
          <p14:tracePt t="71811" x="5145088" y="1539875"/>
          <p14:tracePt t="71829" x="5068888" y="1576388"/>
          <p14:tracePt t="71843" x="4919663" y="1639888"/>
          <p14:tracePt t="71861" x="4881563" y="1663700"/>
          <p14:tracePt t="71862" x="4843463" y="1676400"/>
          <p14:tracePt t="71880" x="4794250" y="1701800"/>
          <p14:tracePt t="71932" x="4719638" y="1727200"/>
          <p14:tracePt t="71940" x="4694238" y="1739900"/>
          <p14:tracePt t="71952" x="4668838" y="1739900"/>
          <p14:tracePt t="71971" x="4619625" y="1765300"/>
          <p14:tracePt t="71984" x="4581525" y="1765300"/>
          <p14:tracePt t="72002" x="4530725" y="1776413"/>
          <p14:tracePt t="72014" x="4518025" y="1776413"/>
          <p14:tracePt t="72033" x="4494213" y="1789113"/>
          <p14:tracePt t="72063" x="4468813" y="1789113"/>
          <p14:tracePt t="72064" x="4456113" y="1789113"/>
          <p14:tracePt t="72101" x="4430713" y="1789113"/>
          <p14:tracePt t="72115" x="4418013" y="1789113"/>
          <p14:tracePt t="72155" x="4406900" y="1789113"/>
          <p14:tracePt t="72678" x="4418013" y="1789113"/>
          <p14:tracePt t="75875" x="4418013" y="1827213"/>
          <p14:tracePt t="75895" x="4418013" y="1839913"/>
          <p14:tracePt t="75913" x="4418013" y="1852613"/>
          <p14:tracePt t="76011" x="4418013" y="1876425"/>
          <p14:tracePt t="76012" x="4418013" y="1901825"/>
          <p14:tracePt t="76036" x="4418013" y="1914525"/>
          <p14:tracePt t="76037" x="4430713" y="1927225"/>
          <p14:tracePt t="76066" x="4430713" y="1952625"/>
          <p14:tracePt t="76076" x="4443413" y="1965325"/>
          <p14:tracePt t="76096" x="4456113" y="2001838"/>
          <p14:tracePt t="76107" x="4456113" y="2014538"/>
          <p14:tracePt t="76159" x="4481513" y="2101850"/>
          <p14:tracePt t="76171" x="4481513" y="2114550"/>
          <p14:tracePt t="76218" x="4481513" y="2127250"/>
          <p14:tracePt t="76246" x="4494213" y="2127250"/>
          <p14:tracePt t="76269" x="4494213" y="2139950"/>
          <p14:tracePt t="76279" x="4494213" y="2165350"/>
          <p14:tracePt t="76326" x="4506913" y="2214563"/>
          <p14:tracePt t="76350" x="4506913" y="2227263"/>
          <p14:tracePt t="76360" x="4506913" y="2239963"/>
          <p14:tracePt t="76372" x="4506913" y="2265363"/>
          <p14:tracePt t="76394" x="4506913" y="2290763"/>
          <p14:tracePt t="76421" x="4506913" y="2314575"/>
          <p14:tracePt t="76441" x="4506913" y="2327275"/>
          <p14:tracePt t="76472" x="4506913" y="2339975"/>
          <p14:tracePt t="76526" x="4506913" y="2352675"/>
          <p14:tracePt t="76544" x="4494213" y="2365375"/>
          <p14:tracePt t="76562" x="4456113" y="2390775"/>
          <p14:tracePt t="76583" x="4418013" y="2427288"/>
          <p14:tracePt t="76876" x="4394200" y="2427288"/>
          <p14:tracePt t="76901" x="4318000" y="2427288"/>
          <p14:tracePt t="76910" x="4281488" y="2427288"/>
          <p14:tracePt t="76919" x="4243388" y="2427288"/>
          <p14:tracePt t="76937" x="4156075" y="2403475"/>
          <p14:tracePt t="76957" x="4092575" y="2390775"/>
          <p14:tracePt t="76968" x="4056063" y="2390775"/>
          <p14:tracePt t="76988" x="4005263" y="2390775"/>
          <p14:tracePt t="76998" x="3979863" y="2390775"/>
          <p14:tracePt t="77040" x="3956050" y="2390775"/>
          <p14:tracePt t="77061" x="3943350" y="2390775"/>
          <p14:tracePt t="78090" x="3956050" y="2390775"/>
          <p14:tracePt t="78110" x="3979863" y="2390775"/>
          <p14:tracePt t="78191" x="3992563" y="2390775"/>
          <p14:tracePt t="78223" x="4005263" y="2390775"/>
          <p14:tracePt t="78252" x="4030663" y="2390775"/>
          <p14:tracePt t="78263" x="4043363" y="2390775"/>
          <p14:tracePt t="78282" x="4081463" y="2390775"/>
          <p14:tracePt t="78303" x="4143375" y="2403475"/>
          <p14:tracePt t="78313" x="4181475" y="2403475"/>
          <p14:tracePt t="78361" x="4256088" y="2414588"/>
          <p14:tracePt t="78368" x="4368800" y="2452688"/>
          <p14:tracePt t="78392" x="4418013" y="2465388"/>
          <p14:tracePt t="78405" x="4443413" y="2465388"/>
          <p14:tracePt t="78423" x="4481513" y="2478088"/>
          <p14:tracePt t="78436" x="4494213" y="2490788"/>
          <p14:tracePt t="78474" x="4506913" y="2490788"/>
          <p14:tracePt t="78505" x="4518025" y="2490788"/>
          <p14:tracePt t="78524" x="4530725" y="2490788"/>
          <p14:tracePt t="78536" x="4543425" y="2490788"/>
          <p14:tracePt t="78565" x="4568825" y="2503488"/>
          <p14:tracePt t="78578" x="4581525" y="2503488"/>
          <p14:tracePt t="78595" x="4630738" y="2503488"/>
          <p14:tracePt t="78607" x="4643438" y="2516188"/>
          <p14:tracePt t="78626" x="4668838" y="2516188"/>
          <p14:tracePt t="78640" x="4681538" y="2516188"/>
          <p14:tracePt t="78676" x="4694238" y="2516188"/>
          <p14:tracePt t="78707" x="4706938" y="2516188"/>
          <p14:tracePt t="78737" x="4719638" y="2516188"/>
          <p14:tracePt t="78774" x="4732338" y="2516188"/>
          <p14:tracePt t="78811" x="4743450" y="2516188"/>
          <p14:tracePt t="78855" x="4756150" y="2516188"/>
          <p14:tracePt t="78879" x="4781550" y="2516188"/>
          <p14:tracePt t="78889" x="4794250" y="2516188"/>
          <p14:tracePt t="78909" x="4806950" y="2516188"/>
          <p14:tracePt t="78921" x="4819650" y="2516188"/>
          <p14:tracePt t="78939" x="4843463" y="2516188"/>
          <p14:tracePt t="78952" x="4868863" y="2516188"/>
          <p14:tracePt t="78970" x="4968875" y="2503488"/>
          <p14:tracePt t="79006" x="5106988" y="2503488"/>
          <p14:tracePt t="79020" x="5181600" y="2490788"/>
          <p14:tracePt t="79030" x="5207000" y="2490788"/>
          <p14:tracePt t="79051" x="5232400" y="2490788"/>
          <p14:tracePt t="79061" x="5245100" y="2490788"/>
          <p14:tracePt t="79083" x="5281613" y="2490788"/>
          <p14:tracePt t="79094" x="5307013" y="2490788"/>
          <p14:tracePt t="79111" x="5383213" y="2490788"/>
          <p14:tracePt t="79124" x="5419725" y="2490788"/>
          <p14:tracePt t="79142" x="5507038" y="2490788"/>
          <p14:tracePt t="79169" x="5607050" y="2490788"/>
          <p14:tracePt t="79194" x="5670550" y="2490788"/>
          <p14:tracePt t="79202" x="5695950" y="2490788"/>
          <p14:tracePt t="79224" x="5745163" y="2503488"/>
          <p14:tracePt t="79225" x="5770563" y="2503488"/>
          <p14:tracePt t="79241" x="5808663" y="2516188"/>
          <p14:tracePt t="79254" x="5832475" y="2516188"/>
          <p14:tracePt t="79266" x="5895975" y="2516188"/>
          <p14:tracePt t="79285" x="5957888" y="2516188"/>
          <p14:tracePt t="79295" x="5970588" y="2516188"/>
          <p14:tracePt t="79313" x="5995988" y="2516188"/>
          <p14:tracePt t="79314" x="6008688" y="2516188"/>
          <p14:tracePt t="79335" x="6034088" y="2516188"/>
          <p14:tracePt t="79345" x="6057900" y="2516188"/>
          <p14:tracePt t="79364" x="6108700" y="2516188"/>
          <p14:tracePt t="79374" x="6134100" y="2516188"/>
          <p14:tracePt t="79394" x="6196013" y="2527300"/>
          <p14:tracePt t="79405" x="6234113" y="2540000"/>
          <p14:tracePt t="79425" x="6270625" y="2552700"/>
          <p14:tracePt t="79438" x="6283325" y="2552700"/>
          <p14:tracePt t="79455" x="6308725" y="2552700"/>
          <p14:tracePt t="79467" x="6321425" y="2552700"/>
          <p14:tracePt t="79487" x="6346825" y="2565400"/>
          <p14:tracePt t="79507" x="6396038" y="2578100"/>
          <p14:tracePt t="79519" x="6408738" y="2578100"/>
          <p14:tracePt t="79536" x="6446838" y="2578100"/>
          <p14:tracePt t="79546" x="6459538" y="2578100"/>
          <p14:tracePt t="79619" x="6521450" y="2578100"/>
          <p14:tracePt t="79629" x="6534150" y="2578100"/>
          <p14:tracePt t="79630" x="6546850" y="2578100"/>
          <p14:tracePt t="79640" x="6559550" y="2578100"/>
          <p14:tracePt t="79660" x="6584950" y="2578100"/>
          <p14:tracePt t="79671" x="6608763" y="2565400"/>
          <p14:tracePt t="79690" x="6621463" y="2565400"/>
          <p14:tracePt t="79703" x="6634163" y="2565400"/>
          <p14:tracePt t="79721" x="6646863" y="2552700"/>
          <p14:tracePt t="79800" x="6659563" y="2552700"/>
          <p14:tracePt t="80415" x="6646863" y="2552700"/>
          <p14:tracePt t="80427" x="6634163" y="2565400"/>
          <p14:tracePt t="80446" x="6584950" y="2590800"/>
          <p14:tracePt t="80459" x="6459538" y="2665413"/>
          <p14:tracePt t="80488" x="6346825" y="2740025"/>
          <p14:tracePt t="80813" x="6321425" y="2740025"/>
          <p14:tracePt t="80814" x="6208713" y="2778125"/>
          <p14:tracePt t="80831" x="6121400" y="2828925"/>
          <p14:tracePt t="80841" x="6070600" y="2878138"/>
          <p14:tracePt t="80889" x="5808663" y="3154363"/>
          <p14:tracePt t="80905" x="5745163" y="3254375"/>
          <p14:tracePt t="80922" x="5708650" y="3303588"/>
          <p14:tracePt t="80944" x="5657850" y="3479800"/>
          <p14:tracePt t="80974" x="5583238" y="3616325"/>
          <p14:tracePt t="80984" x="5557838" y="3654425"/>
          <p14:tracePt t="81004" x="5507038" y="3741738"/>
          <p14:tracePt t="81035" x="5445125" y="3867150"/>
          <p14:tracePt t="81046" x="5432425" y="3892550"/>
          <p14:tracePt t="81064" x="5394325" y="3979863"/>
          <p14:tracePt t="81076" x="5370513" y="4017963"/>
          <p14:tracePt t="81095" x="5345113" y="4079875"/>
          <p14:tracePt t="81163" x="5232400" y="4305300"/>
          <p14:tracePt t="81176" x="5219700" y="4318000"/>
          <p14:tracePt t="81186" x="5207000" y="4341813"/>
          <p14:tracePt t="81210" x="5194300" y="4367213"/>
          <p14:tracePt t="81211" x="5181600" y="4392613"/>
          <p14:tracePt t="81237" x="5170488" y="4430713"/>
          <p14:tracePt t="81251" x="5145088" y="4479925"/>
          <p14:tracePt t="81269" x="5145088" y="4492625"/>
          <p14:tracePt t="81270" x="5132388" y="4518025"/>
          <p14:tracePt t="81287" x="5132388" y="4530725"/>
          <p14:tracePt t="81317" x="5119688" y="4567238"/>
          <p14:tracePt t="81330" x="5119688" y="4605338"/>
          <p14:tracePt t="81347" x="5106988" y="4643438"/>
          <p14:tracePt t="81357" x="5094288" y="4667250"/>
          <p14:tracePt t="81390" x="5081588" y="4768850"/>
          <p14:tracePt t="81408" x="5068888" y="4792663"/>
          <p14:tracePt t="81409" x="5068888" y="4805363"/>
          <p14:tracePt t="81420" x="5057775" y="4818063"/>
          <p14:tracePt t="81451" x="5057775" y="4830763"/>
          <p14:tracePt t="81489" x="5045075" y="4856163"/>
          <p14:tracePt t="81501" x="5045075" y="4879975"/>
          <p14:tracePt t="81521" x="5006975" y="4943475"/>
          <p14:tracePt t="81529" x="5006975" y="4968875"/>
          <p14:tracePt t="81563" x="4981575" y="5018088"/>
          <p14:tracePt t="81580" x="4968875" y="5056188"/>
          <p14:tracePt t="81591" x="4956175" y="5068888"/>
          <p14:tracePt t="81610" x="4945063" y="5118100"/>
          <p14:tracePt t="81630" x="4919663" y="5156200"/>
          <p14:tracePt t="81641" x="4906963" y="5194300"/>
          <p14:tracePt t="81676" x="4881563" y="5256213"/>
          <p14:tracePt t="81691" x="4868863" y="5268913"/>
          <p14:tracePt t="81723" x="4868863" y="5281613"/>
          <p14:tracePt t="81724" x="4868863" y="5294313"/>
          <p14:tracePt t="81752" x="4856163" y="5294313"/>
          <p14:tracePt t="81763" x="4856163" y="5318125"/>
          <p14:tracePt t="81783" x="4843463" y="5330825"/>
          <p14:tracePt t="81812" x="4843463" y="5343525"/>
          <p14:tracePt t="81813" x="4843463" y="5356225"/>
          <p14:tracePt t="81868" x="4832350" y="5381625"/>
          <p14:tracePt t="82844" x="4832350" y="5368925"/>
          <p14:tracePt t="82864" x="4856163" y="5318125"/>
          <p14:tracePt t="82874" x="4881563" y="5294313"/>
          <p14:tracePt t="82895" x="4968875" y="5205413"/>
          <p14:tracePt t="82905" x="5019675" y="5168900"/>
          <p14:tracePt t="82925" x="5119688" y="5105400"/>
          <p14:tracePt t="82935" x="5145088" y="5068888"/>
          <p14:tracePt t="82963" x="5232400" y="5018088"/>
          <p14:tracePt t="82970" x="5257800" y="5005388"/>
          <p14:tracePt t="82985" x="5281613" y="4992688"/>
          <p14:tracePt t="83006" x="5383213" y="4943475"/>
          <p14:tracePt t="83020" x="5545138" y="4905375"/>
          <p14:tracePt t="83038" x="5708650" y="4856163"/>
          <p14:tracePt t="83067" x="5883275" y="4830763"/>
          <p14:tracePt t="83077" x="5921375" y="4818063"/>
          <p14:tracePt t="83143" x="6096000" y="4805363"/>
          <p14:tracePt t="83158" x="6134100" y="4805363"/>
          <p14:tracePt t="83170" x="6157913" y="4818063"/>
          <p14:tracePt t="83194" x="6208713" y="4830763"/>
          <p14:tracePt t="83195" x="6221413" y="4843463"/>
          <p14:tracePt t="83208" x="6246813" y="4843463"/>
          <p14:tracePt t="83219" x="6259513" y="4856163"/>
          <p14:tracePt t="83239" x="6296025" y="4879975"/>
          <p14:tracePt t="83249" x="6308725" y="4892675"/>
          <p14:tracePt t="83269" x="6334125" y="4918075"/>
          <p14:tracePt t="83289" x="6359525" y="4943475"/>
          <p14:tracePt t="83300" x="6370638" y="4956175"/>
          <p14:tracePt t="83311" x="6383338" y="4968875"/>
          <p14:tracePt t="83354" x="6472238" y="5030788"/>
          <p14:tracePt t="83380" x="6521450" y="5056188"/>
          <p14:tracePt t="83390" x="6534150" y="5081588"/>
          <p14:tracePt t="83411" x="6572250" y="5105400"/>
          <p14:tracePt t="83421" x="6584950" y="5118100"/>
          <p14:tracePt t="83442" x="6608763" y="5130800"/>
          <p14:tracePt t="83484" x="6621463" y="5130800"/>
          <p14:tracePt t="83513" x="6634163" y="5143500"/>
          <p14:tracePt t="83533" x="6634163" y="5156200"/>
          <p14:tracePt t="83552" x="6646863" y="5156200"/>
          <p14:tracePt t="83592" x="6646863" y="5168900"/>
          <p14:tracePt t="83619" x="6672263" y="5168900"/>
          <p14:tracePt t="83620" x="6672263" y="5181600"/>
          <p14:tracePt t="83642" x="6684963" y="5181600"/>
          <p14:tracePt t="83655" x="6684963" y="5194300"/>
          <p14:tracePt t="83673" x="6708775" y="5205413"/>
          <p14:tracePt t="83686" x="6708775" y="5218113"/>
          <p14:tracePt t="83703" x="6708775" y="5230813"/>
          <p14:tracePt t="83734" x="6721475" y="5256213"/>
          <p14:tracePt t="83754" x="6734175" y="5281613"/>
          <p14:tracePt t="83763" x="6734175" y="5294313"/>
          <p14:tracePt t="83785" x="6746875" y="5318125"/>
          <p14:tracePt t="83803" x="6759575" y="5368925"/>
          <p14:tracePt t="83828" x="6759575" y="5394325"/>
          <p14:tracePt t="83857" x="6772275" y="5407025"/>
          <p14:tracePt t="83879" x="6772275" y="5418138"/>
          <p14:tracePt t="83896" x="6772275" y="5430838"/>
          <p14:tracePt t="83905" x="6772275" y="5443538"/>
          <p14:tracePt t="83926" x="6784975" y="5443538"/>
          <p14:tracePt t="83926" x="6784975" y="5456238"/>
          <p14:tracePt t="83964" x="6784975" y="5468938"/>
          <p14:tracePt t="84016" x="6784975" y="5481638"/>
          <p14:tracePt t="84036" x="6784975" y="5494338"/>
          <p14:tracePt t="84101" x="6784975" y="5518150"/>
          <p14:tracePt t="84127" x="6784975" y="5530850"/>
          <p14:tracePt t="84141" x="6784975" y="5543550"/>
          <p14:tracePt t="84219" x="6784975" y="5556250"/>
          <p14:tracePt t="84411" x="6784975" y="5568950"/>
          <p14:tracePt t="85361" x="6797675" y="5568950"/>
          <p14:tracePt t="88886" x="6759575" y="5556250"/>
          <p14:tracePt t="88909" x="6721475" y="5543550"/>
          <p14:tracePt t="88919" x="6708775" y="5518150"/>
          <p14:tracePt t="88940" x="6659563" y="5494338"/>
          <p14:tracePt t="88952" x="6646863" y="5494338"/>
          <p14:tracePt t="88990" x="6646863" y="5481638"/>
          <p14:tracePt t="89000" x="6634163" y="5481638"/>
          <p14:tracePt t="89910" x="6659563" y="5507038"/>
          <p14:tracePt t="89928" x="6696075" y="5530850"/>
          <p14:tracePt t="89940" x="6708775" y="5530850"/>
          <p14:tracePt t="89951" x="6721475" y="5543550"/>
          <p14:tracePt t="89977" x="6746875" y="5568950"/>
          <p14:tracePt t="90001" x="6759575" y="5568950"/>
          <p14:tracePt t="90032" x="6772275" y="5581650"/>
          <p14:tracePt t="90058" x="6772275" y="5594350"/>
          <p14:tracePt t="90082" x="6784975" y="5607050"/>
          <p14:tracePt t="90122" x="6797675" y="5619750"/>
          <p14:tracePt t="90143" x="6821488" y="5630863"/>
          <p14:tracePt t="90155" x="6834188" y="5656263"/>
          <p14:tracePt t="90182" x="6846888" y="5668963"/>
          <p14:tracePt t="90184" x="6859588" y="5681663"/>
          <p14:tracePt t="90185" x="6872288" y="5694363"/>
          <p14:tracePt t="90203" x="6884988" y="5707063"/>
          <p14:tracePt t="90254" x="6897688" y="5707063"/>
          <p14:tracePt t="90427" x="6910388" y="5707063"/>
          <p14:tracePt t="90673" x="6910388" y="5719763"/>
          <p14:tracePt t="92642" x="6910388" y="5707063"/>
          <p14:tracePt t="94202" x="6884988" y="5707063"/>
          <p14:tracePt t="94226" x="6772275" y="5681663"/>
          <p14:tracePt t="94240" x="6696075" y="5656263"/>
          <p14:tracePt t="94250" x="6608763" y="5619750"/>
          <p14:tracePt t="94270" x="6446838" y="5543550"/>
          <p14:tracePt t="94280" x="6383338" y="5507038"/>
          <p14:tracePt t="94301" x="6234113" y="5430838"/>
          <p14:tracePt t="94312" x="6108700" y="5343525"/>
          <p14:tracePt t="94371" x="5757863" y="5143500"/>
          <p14:tracePt t="94372" x="5708650" y="5118100"/>
          <p14:tracePt t="94391" x="5619750" y="5081588"/>
          <p14:tracePt t="94404" x="5583238" y="5056188"/>
          <p14:tracePt t="94422" x="5507038" y="5005388"/>
          <p14:tracePt t="94442" x="5419725" y="4968875"/>
          <p14:tracePt t="94452" x="5370513" y="4943475"/>
          <p14:tracePt t="94472" x="5307013" y="4892675"/>
          <p14:tracePt t="94484" x="5281613" y="4879975"/>
          <p14:tracePt t="94522" x="5207000" y="4843463"/>
          <p14:tracePt t="94527" x="5132388" y="4805363"/>
          <p14:tracePt t="94535" x="5094288" y="4792663"/>
          <p14:tracePt t="94545" x="5045075" y="4779963"/>
          <p14:tracePt t="94566" x="4968875" y="4730750"/>
          <p14:tracePt t="94569" x="4932363" y="4730750"/>
          <p14:tracePt t="94594" x="4843463" y="4705350"/>
          <p14:tracePt t="94618" x="4768850" y="4679950"/>
          <p14:tracePt t="94621" x="4732338" y="4679950"/>
          <p14:tracePt t="94645" x="4630738" y="4667250"/>
          <p14:tracePt t="94655" x="4581525" y="4667250"/>
          <p14:tracePt t="94678" x="4418013" y="4643438"/>
          <p14:tracePt t="94688" x="4381500" y="4643438"/>
          <p14:tracePt t="94705" x="4330700" y="4630738"/>
          <p14:tracePt t="94719" x="4294188" y="4630738"/>
          <p14:tracePt t="95040" x="4256088" y="4630738"/>
          <p14:tracePt t="95041" x="4230688" y="4618038"/>
          <p14:tracePt t="95056" x="4168775" y="4579938"/>
          <p14:tracePt t="95084" x="4081463" y="4492625"/>
          <p14:tracePt t="95110" x="4005263" y="4418013"/>
          <p14:tracePt t="95137" x="3943350" y="4354513"/>
          <p14:tracePt t="95160" x="3905250" y="4292600"/>
          <p14:tracePt t="95171" x="3867150" y="4267200"/>
          <p14:tracePt t="95173" x="3843338" y="4241800"/>
          <p14:tracePt t="95191" x="3817938" y="4205288"/>
          <p14:tracePt t="95201" x="3767138" y="4154488"/>
          <p14:tracePt t="95221" x="3717925" y="4105275"/>
          <p14:tracePt t="95233" x="3705225" y="4092575"/>
          <p14:tracePt t="95253" x="3654425" y="4041775"/>
          <p14:tracePt t="95264" x="3630613" y="4017963"/>
          <p14:tracePt t="95283" x="3579813" y="3967163"/>
          <p14:tracePt t="95325" x="3517900" y="3905250"/>
          <p14:tracePt t="95334" x="3505200" y="3892550"/>
          <p14:tracePt t="95342" x="3492500" y="3892550"/>
          <p14:tracePt t="95363" x="3454400" y="3867150"/>
          <p14:tracePt t="95373" x="3441700" y="3867150"/>
          <p14:tracePt t="95394" x="3405188" y="3841750"/>
          <p14:tracePt t="95405" x="3392488" y="3841750"/>
          <p14:tracePt t="95423" x="3354388" y="3816350"/>
          <p14:tracePt t="95454" x="3317875" y="3792538"/>
          <p14:tracePt t="95474" x="3279775" y="3779838"/>
          <p14:tracePt t="95484" x="3267075" y="3767138"/>
          <p14:tracePt t="95505" x="3228975" y="3767138"/>
          <p14:tracePt t="95516" x="3228975" y="3754438"/>
          <p14:tracePt t="95518" x="3216275" y="3754438"/>
          <p14:tracePt t="95534" x="3205163" y="3741738"/>
          <p14:tracePt t="95544" x="3192463" y="3729038"/>
          <p14:tracePt t="95578" x="3179763" y="3729038"/>
          <p14:tracePt t="95596" x="3179763" y="3716338"/>
          <p14:tracePt t="95608" x="3167063" y="3716338"/>
          <p14:tracePt t="95626" x="3167063" y="3703638"/>
          <p14:tracePt t="95667" x="3141663" y="3692525"/>
          <p14:tracePt t="95707" x="3128963" y="3667125"/>
          <p14:tracePt t="95737" x="3116263" y="3667125"/>
          <p14:tracePt t="95748" x="3116263" y="3654425"/>
          <p14:tracePt t="95768" x="3103563" y="3654425"/>
          <p14:tracePt t="95850" x="3103563" y="3641725"/>
          <p14:tracePt t="96112" x="3103563" y="3603625"/>
          <p14:tracePt t="96124" x="3128963" y="3541713"/>
          <p14:tracePt t="96142" x="3167063" y="3503613"/>
          <p14:tracePt t="96157" x="3192463" y="3479800"/>
          <p14:tracePt t="96173" x="3216275" y="3454400"/>
          <p14:tracePt t="96193" x="3254375" y="3429000"/>
          <p14:tracePt t="96215" x="3305175" y="3390900"/>
          <p14:tracePt t="96224" x="3317875" y="3378200"/>
          <p14:tracePt t="96233" x="3341688" y="3367088"/>
          <p14:tracePt t="96253" x="3392488" y="3341688"/>
          <p14:tracePt t="96264" x="3417888" y="3328988"/>
          <p14:tracePt t="96284" x="3454400" y="3328988"/>
          <p14:tracePt t="96296" x="3467100" y="3328988"/>
          <p14:tracePt t="96340" x="3517900" y="3328988"/>
          <p14:tracePt t="96356" x="3541713" y="3328988"/>
          <p14:tracePt t="96395" x="3567113" y="3328988"/>
          <p14:tracePt t="96406" x="3592513" y="3328988"/>
          <p14:tracePt t="96426" x="3605213" y="3328988"/>
          <p14:tracePt t="96436" x="3643313" y="3328988"/>
          <p14:tracePt t="96456" x="3679825" y="3341688"/>
          <p14:tracePt t="96468" x="3705225" y="3341688"/>
          <p14:tracePt t="96489" x="3756025" y="3367088"/>
          <p14:tracePt t="96512" x="3792538" y="3367088"/>
          <p14:tracePt t="96587" x="3805238" y="3378200"/>
          <p14:tracePt t="96590" x="3956050" y="3403600"/>
          <p14:tracePt t="96602" x="3968750" y="3403600"/>
          <p14:tracePt t="96607" x="3979863" y="3416300"/>
          <p14:tracePt t="96628" x="4017963" y="3416300"/>
          <p14:tracePt t="96658" x="4056063" y="3416300"/>
          <p14:tracePt t="96670" x="4068763" y="3416300"/>
          <p14:tracePt t="96695" x="4156075" y="3416300"/>
          <p14:tracePt t="96719" x="4181475" y="3429000"/>
          <p14:tracePt t="96739" x="4205288" y="3441700"/>
          <p14:tracePt t="96750" x="4217988" y="3441700"/>
          <p14:tracePt t="96790" x="4243388" y="3441700"/>
          <p14:tracePt t="96800" x="4256088" y="3441700"/>
          <p14:tracePt t="96802" x="4281488" y="3441700"/>
          <p14:tracePt t="96812" x="4305300" y="3441700"/>
          <p14:tracePt t="96832" x="4368800" y="3454400"/>
          <p14:tracePt t="96842" x="4394200" y="3454400"/>
          <p14:tracePt t="96861" x="4443413" y="3467100"/>
          <p14:tracePt t="96886" x="4481513" y="3467100"/>
          <p14:tracePt t="96890" x="4506913" y="3479800"/>
          <p14:tracePt t="96912" x="4556125" y="3479800"/>
          <p14:tracePt t="96926" x="4568825" y="3479800"/>
          <p14:tracePt t="96941" x="4594225" y="3479800"/>
          <p14:tracePt t="96959" x="4619625" y="3479800"/>
          <p14:tracePt t="96971" x="4630738" y="3479800"/>
          <p14:tracePt t="97002" x="4656138" y="3479800"/>
          <p14:tracePt t="97014" x="4668838" y="3479800"/>
          <p14:tracePt t="97034" x="4694238" y="3479800"/>
          <p14:tracePt t="97052" x="4732338" y="3479800"/>
          <p14:tracePt t="97062" x="4756150" y="3467100"/>
          <p14:tracePt t="97108" x="4881563" y="3467100"/>
          <p14:tracePt t="97123" x="4906963" y="3467100"/>
          <p14:tracePt t="97143" x="4968875" y="3454400"/>
          <p14:tracePt t="97157" x="5019675" y="3441700"/>
          <p14:tracePt t="97174" x="5057775" y="3429000"/>
          <p14:tracePt t="97186" x="5106988" y="3429000"/>
          <p14:tracePt t="97204" x="5132388" y="3429000"/>
          <p14:tracePt t="97223" x="5157788" y="3416300"/>
          <p14:tracePt t="97234" x="5170488" y="3416300"/>
          <p14:tracePt t="97235" x="5181600" y="3416300"/>
          <p14:tracePt t="97257" x="5194300" y="3416300"/>
          <p14:tracePt t="97286" x="5207000" y="3416300"/>
          <p14:tracePt t="97295" x="5219700" y="3416300"/>
          <p14:tracePt t="97374" x="5245100" y="3416300"/>
          <p14:tracePt t="97489" x="5257800" y="3416300"/>
          <p14:tracePt t="98326" x="5294313" y="3416300"/>
          <p14:tracePt t="98342" x="5319713" y="3416300"/>
          <p14:tracePt t="98360" x="5394325" y="3416300"/>
          <p14:tracePt t="98382" x="5507038" y="3429000"/>
          <p14:tracePt t="98392" x="5545138" y="3441700"/>
          <p14:tracePt t="98411" x="5619750" y="3454400"/>
          <p14:tracePt t="98421" x="5670550" y="3479800"/>
          <p14:tracePt t="98443" x="5732463" y="3503613"/>
          <p14:tracePt t="98454" x="5770563" y="3503613"/>
          <p14:tracePt t="98540" x="6083300" y="3541713"/>
          <p14:tracePt t="98552" x="6108700" y="3554413"/>
          <p14:tracePt t="98562" x="6134100" y="3554413"/>
          <p14:tracePt t="98582" x="6170613" y="3567113"/>
          <p14:tracePt t="98592" x="6183313" y="3567113"/>
          <p14:tracePt t="98612" x="6221413" y="3567113"/>
          <p14:tracePt t="98622" x="6246813" y="3567113"/>
          <p14:tracePt t="98643" x="6296025" y="3567113"/>
          <p14:tracePt t="98655" x="6334125" y="3567113"/>
          <p14:tracePt t="98682" x="6396038" y="3567113"/>
          <p14:tracePt t="98684" x="6434138" y="3567113"/>
          <p14:tracePt t="98688" x="6472238" y="3567113"/>
          <p14:tracePt t="98709" x="6521450" y="3567113"/>
          <p14:tracePt t="98726" x="6596063" y="3567113"/>
          <p14:tracePt t="98755" x="6672263" y="3554413"/>
          <p14:tracePt t="98755" x="6708775" y="3541713"/>
          <p14:tracePt t="98785" x="6797675" y="3529013"/>
          <p14:tracePt t="98796" x="6821488" y="3516313"/>
          <p14:tracePt t="98836" x="6910388" y="3490913"/>
          <p14:tracePt t="98845" x="6921500" y="3490913"/>
          <p14:tracePt t="98858" x="6934200" y="3479800"/>
          <p14:tracePt t="98877" x="6972300" y="3467100"/>
          <p14:tracePt t="98896" x="7010400" y="3441700"/>
          <p14:tracePt t="98906" x="7021513" y="3429000"/>
          <p14:tracePt t="98956" x="7159625" y="3378200"/>
          <p14:tracePt t="98967" x="7185025" y="3367088"/>
          <p14:tracePt t="98987" x="7246938" y="3354388"/>
          <p14:tracePt t="99000" x="7259638" y="3354388"/>
          <p14:tracePt t="99023" x="7323138" y="3328988"/>
          <p14:tracePt t="99079" x="7410450" y="3316288"/>
          <p14:tracePt t="99099" x="7448550" y="3316288"/>
          <p14:tracePt t="99108" x="7472363" y="3316288"/>
          <p14:tracePt t="99128" x="7523163" y="3316288"/>
          <p14:tracePt t="99159" x="7561263" y="3328988"/>
          <p14:tracePt t="99160" x="7572375" y="3328988"/>
          <p14:tracePt t="99189" x="7585075" y="3328988"/>
          <p14:tracePt t="99201" x="7597775" y="3328988"/>
          <p14:tracePt t="99225" x="7610475" y="3341688"/>
          <p14:tracePt t="99239" x="7610475" y="3354388"/>
          <p14:tracePt t="99251" x="7635875" y="3354388"/>
          <p14:tracePt t="99270" x="7648575" y="3354388"/>
          <p14:tracePt t="99316" x="7661275" y="3367088"/>
          <p14:tracePt t="99331" x="7673975" y="3367088"/>
          <p14:tracePt t="99343" x="7685088" y="3367088"/>
          <p14:tracePt t="99362" x="7697788" y="3367088"/>
          <p14:tracePt t="99392" x="7723188" y="3367088"/>
          <p14:tracePt t="99423" x="7735888" y="3367088"/>
          <p14:tracePt t="99444" x="7748588" y="3378200"/>
          <p14:tracePt t="99453" x="7761288" y="3378200"/>
          <p14:tracePt t="99477" x="7785100" y="3378200"/>
          <p14:tracePt t="99489" x="7797800" y="3378200"/>
          <p14:tracePt t="99514" x="7823200" y="3378200"/>
          <p14:tracePt t="99535" x="7874000" y="3378200"/>
          <p14:tracePt t="99546" x="7886700" y="3378200"/>
          <p14:tracePt t="99566" x="7923213" y="3367088"/>
          <p14:tracePt t="99575" x="7948613" y="3341688"/>
          <p14:tracePt t="99601" x="7961313" y="3328988"/>
          <p14:tracePt t="99624" x="7974013" y="3328988"/>
          <p14:tracePt t="99654" x="7986713" y="3328988"/>
          <p14:tracePt t="100109" x="7986713" y="3341688"/>
          <p14:tracePt t="100142" x="7923213" y="3354388"/>
          <p14:tracePt t="100160" x="7773988" y="3367088"/>
          <p14:tracePt t="100170" x="7735888" y="3367088"/>
          <p14:tracePt t="100190" x="7648575" y="3367088"/>
          <p14:tracePt t="100202" x="7610475" y="3367088"/>
          <p14:tracePt t="100224" x="7523163" y="3367088"/>
          <p14:tracePt t="100235" x="7485063" y="3367088"/>
          <p14:tracePt t="100252" x="7385050" y="3367088"/>
          <p14:tracePt t="100271" x="7310438" y="3354388"/>
          <p14:tracePt t="100283" x="7259638" y="3354388"/>
          <p14:tracePt t="100301" x="7185025" y="3354388"/>
          <p14:tracePt t="100311" x="7146925" y="3354388"/>
          <p14:tracePt t="100332" x="7072313" y="3341688"/>
          <p14:tracePt t="100342" x="7034213" y="3341688"/>
          <p14:tracePt t="100366" x="6959600" y="3341688"/>
          <p14:tracePt t="100392" x="6921500" y="3341688"/>
          <p14:tracePt t="100404" x="6859588" y="3341688"/>
          <p14:tracePt t="100425" x="6821488" y="3341688"/>
          <p14:tracePt t="100425" x="6797675" y="3341688"/>
          <p14:tracePt t="100442" x="6759575" y="3341688"/>
          <p14:tracePt t="100443" x="6721475" y="3341688"/>
          <p14:tracePt t="100453" x="6696075" y="3341688"/>
          <p14:tracePt t="100473" x="6646863" y="3341688"/>
          <p14:tracePt t="100483" x="6621463" y="3341688"/>
          <p14:tracePt t="100521" x="6559550" y="3341688"/>
          <p14:tracePt t="100522" x="6534150" y="3354388"/>
          <p14:tracePt t="100533" x="6496050" y="3367088"/>
          <p14:tracePt t="100545" x="6459538" y="3367088"/>
          <p14:tracePt t="100565" x="6370638" y="3378200"/>
          <p14:tracePt t="100576" x="6346825" y="3390900"/>
          <p14:tracePt t="100595" x="6283325" y="3403600"/>
          <p14:tracePt t="100616" x="6208713" y="3429000"/>
          <p14:tracePt t="100624" x="6170613" y="3454400"/>
          <p14:tracePt t="100660" x="6057900" y="3479800"/>
          <p14:tracePt t="100660" x="6034088" y="3490913"/>
          <p14:tracePt t="100674" x="5995988" y="3490913"/>
          <p14:tracePt t="100686" x="5957888" y="3503613"/>
          <p14:tracePt t="100705" x="5895975" y="3529013"/>
          <p14:tracePt t="100757" x="5745163" y="3567113"/>
          <p14:tracePt t="100766" x="5719763" y="3567113"/>
          <p14:tracePt t="100786" x="5657850" y="3579813"/>
          <p14:tracePt t="100796" x="5645150" y="3579813"/>
          <p14:tracePt t="100816" x="5607050" y="3590925"/>
          <p14:tracePt t="100871" x="5483225" y="3603625"/>
          <p14:tracePt t="100878" x="5470525" y="3603625"/>
          <p14:tracePt t="100890" x="5432425" y="3616325"/>
          <p14:tracePt t="100920" x="5383213" y="3629025"/>
          <p14:tracePt t="100992" x="5219700" y="3679825"/>
          <p14:tracePt t="100999" x="5181600" y="3679825"/>
          <p14:tracePt t="101018" x="5132388" y="3716338"/>
          <p14:tracePt t="101312" x="5094288" y="3729038"/>
          <p14:tracePt t="101332" x="4956175" y="3767138"/>
          <p14:tracePt t="101350" x="4894263" y="3779838"/>
          <p14:tracePt t="101362" x="4743450" y="3803650"/>
          <p14:tracePt t="101388" x="4619625" y="3829050"/>
          <p14:tracePt t="101393" x="4568825" y="3841750"/>
          <p14:tracePt t="101409" x="4518025" y="3854450"/>
          <p14:tracePt t="101423" x="4406900" y="3854450"/>
          <p14:tracePt t="101435" x="4356100" y="3854450"/>
          <p14:tracePt t="101453" x="4230688" y="3867150"/>
          <p14:tracePt t="101476" x="4130675" y="3879850"/>
          <p14:tracePt t="101484" x="4092575" y="3892550"/>
          <p14:tracePt t="101512" x="3956050" y="3916363"/>
          <p14:tracePt t="101534" x="3879850" y="3929063"/>
          <p14:tracePt t="101545" x="3856038" y="3929063"/>
          <p14:tracePt t="101566" x="3792538" y="3941763"/>
          <p14:tracePt t="101576" x="3767138" y="3941763"/>
          <p14:tracePt t="101605" x="3679825" y="3941763"/>
          <p14:tracePt t="101616" x="3654425" y="3941763"/>
          <p14:tracePt t="101624" x="3643313" y="3941763"/>
          <p14:tracePt t="101645" x="3605213" y="3941763"/>
          <p14:tracePt t="101654" x="3579813" y="3941763"/>
          <p14:tracePt t="101675" x="3554413" y="3941763"/>
          <p14:tracePt t="101685" x="3541713" y="3941763"/>
          <p14:tracePt t="101705" x="3505200" y="3954463"/>
          <p14:tracePt t="101717" x="3467100" y="3954463"/>
          <p14:tracePt t="101744" x="3441700" y="3954463"/>
          <p14:tracePt t="101759" x="3429000" y="3954463"/>
          <p14:tracePt t="101779" x="3417888" y="3954463"/>
          <p14:tracePt t="101800" x="3405188" y="3954463"/>
          <p14:tracePt t="101819" x="3392488" y="3954463"/>
          <p14:tracePt t="101889" x="3379788" y="3954463"/>
          <p14:tracePt t="102045" x="3417888" y="3954463"/>
          <p14:tracePt t="102102" x="3579813" y="3954463"/>
          <p14:tracePt t="102103" x="3605213" y="3954463"/>
          <p14:tracePt t="102130" x="3643313" y="3954463"/>
          <p14:tracePt t="102140" x="3679825" y="3954463"/>
          <p14:tracePt t="102162" x="3717925" y="3954463"/>
          <p14:tracePt t="102171" x="3756025" y="3954463"/>
          <p14:tracePt t="102192" x="3805238" y="3954463"/>
          <p14:tracePt t="102202" x="3830638" y="3954463"/>
          <p14:tracePt t="102229" x="3867150" y="3954463"/>
          <p14:tracePt t="102236" x="3905250" y="3954463"/>
          <p14:tracePt t="102252" x="3930650" y="3954463"/>
          <p14:tracePt t="102266" x="3943350" y="3954463"/>
          <p14:tracePt t="102282" x="3992563" y="3954463"/>
          <p14:tracePt t="102294" x="4005263" y="3954463"/>
          <p14:tracePt t="102315" x="4068763" y="3954463"/>
          <p14:tracePt t="102333" x="4130675" y="3954463"/>
          <p14:tracePt t="102343" x="4156075" y="3954463"/>
          <p14:tracePt t="102368" x="4192588" y="3954463"/>
          <p14:tracePt t="102379" x="4243388" y="3954463"/>
          <p14:tracePt t="102393" x="4268788" y="3954463"/>
          <p14:tracePt t="102406" x="4294188" y="3941763"/>
          <p14:tracePt t="102424" x="4343400" y="3929063"/>
          <p14:tracePt t="102436" x="4368800" y="3929063"/>
          <p14:tracePt t="102457" x="4418013" y="3916363"/>
          <p14:tracePt t="102459" x="4430713" y="3916363"/>
          <p14:tracePt t="102474" x="4456113" y="3916363"/>
          <p14:tracePt t="102485" x="4481513" y="3905250"/>
          <p14:tracePt t="102504" x="4530725" y="3905250"/>
          <p14:tracePt t="102515" x="4556125" y="3892550"/>
          <p14:tracePt t="102570" x="4619625" y="3892550"/>
          <p14:tracePt t="102571" x="4706938" y="3879850"/>
          <p14:tracePt t="102577" x="4732338" y="3879850"/>
          <p14:tracePt t="102597" x="4756150" y="3879850"/>
          <p14:tracePt t="102608" x="4768850" y="3879850"/>
          <p14:tracePt t="102626" x="4794250" y="3879850"/>
          <p14:tracePt t="102646" x="4832350" y="3879850"/>
          <p14:tracePt t="102668" x="4881563" y="3879850"/>
          <p14:tracePt t="102676" x="4919663" y="3867150"/>
          <p14:tracePt t="102686" x="4945063" y="3867150"/>
          <p14:tracePt t="102732" x="5106988" y="3841750"/>
          <p14:tracePt t="102736" x="5132388" y="3841750"/>
          <p14:tracePt t="102753" x="5157788" y="3829050"/>
          <p14:tracePt t="102767" x="5194300" y="3816350"/>
          <p14:tracePt t="102779" x="5207000" y="3816350"/>
          <p14:tracePt t="102799" x="5245100" y="3816350"/>
          <p14:tracePt t="102819" x="5307013" y="3803650"/>
          <p14:tracePt t="102828" x="5345113" y="3792538"/>
          <p14:tracePt t="102872" x="5432425" y="3779838"/>
          <p14:tracePt t="102885" x="5445125" y="3779838"/>
          <p14:tracePt t="102926" x="5470525" y="3767138"/>
          <p14:tracePt t="102951" x="5483225" y="3767138"/>
          <p14:tracePt t="102952" x="5507038" y="3767138"/>
          <p14:tracePt t="102969" x="5532438" y="3767138"/>
          <p14:tracePt t="102991" x="5670550" y="3754438"/>
          <p14:tracePt t="103019" x="5745163" y="3754438"/>
          <p14:tracePt t="103020" x="5770563" y="3754438"/>
          <p14:tracePt t="103090" x="5832475" y="3729038"/>
          <p14:tracePt t="103110" x="5845175" y="3729038"/>
          <p14:tracePt t="103191" x="5857875" y="3729038"/>
          <p14:tracePt t="104677" x="5795963" y="3741738"/>
          <p14:tracePt t="104689" x="5708650" y="3767138"/>
          <p14:tracePt t="104708" x="5632450" y="3792538"/>
          <p14:tracePt t="104719" x="5595938" y="3803650"/>
          <p14:tracePt t="104745" x="5519738" y="3854450"/>
          <p14:tracePt t="104751" x="5495925" y="3867150"/>
          <p14:tracePt t="104774" x="5432425" y="3905250"/>
          <p14:tracePt t="104783" x="5394325" y="3929063"/>
          <p14:tracePt t="104799" x="5332413" y="3992563"/>
          <p14:tracePt t="104811" x="5281613" y="4017963"/>
          <p14:tracePt t="104833" x="5232400" y="4054475"/>
          <p14:tracePt t="104842" x="5207000" y="4079875"/>
          <p14:tracePt t="104861" x="5157788" y="4117975"/>
          <p14:tracePt t="104873" x="5132388" y="4154488"/>
          <p14:tracePt t="104902" x="5081588" y="4205288"/>
          <p14:tracePt t="104905" x="5057775" y="4230688"/>
          <p14:tracePt t="104906" x="5019675" y="4267200"/>
          <p14:tracePt t="104936" x="4945063" y="4367213"/>
          <p14:tracePt t="104952" x="4932363" y="4392613"/>
          <p14:tracePt t="104971" x="4868863" y="4467225"/>
          <p14:tracePt t="104984" x="4856163" y="4518025"/>
          <p14:tracePt t="105001" x="4819650" y="4579938"/>
          <p14:tracePt t="105018" x="4743450" y="4679950"/>
          <p14:tracePt t="105032" x="4706938" y="4743450"/>
          <p14:tracePt t="105052" x="4681538" y="4818063"/>
          <p14:tracePt t="105062" x="4656138" y="4843463"/>
          <p14:tracePt t="105115" x="4619625" y="4905375"/>
          <p14:tracePt t="105143" x="4594225" y="4956175"/>
          <p14:tracePt t="105155" x="4581525" y="4981575"/>
          <p14:tracePt t="105173" x="4568825" y="5005388"/>
          <p14:tracePt t="105186" x="4556125" y="5018088"/>
          <p14:tracePt t="105203" x="4543425" y="5030788"/>
          <p14:tracePt t="105241" x="4543425" y="5043488"/>
          <p14:tracePt t="105242" x="4530725" y="5043488"/>
          <p14:tracePt t="105254" x="4530725" y="5068888"/>
          <p14:tracePt t="105264" x="4518025" y="5081588"/>
          <p14:tracePt t="105284" x="4481513" y="5130800"/>
          <p14:tracePt t="105295" x="4456113" y="5168900"/>
          <p14:tracePt t="105314" x="4418013" y="5218113"/>
          <p14:tracePt t="105326" x="4406900" y="5243513"/>
          <p14:tracePt t="105345" x="4394200" y="5268913"/>
          <p14:tracePt t="105358" x="4381500" y="5268913"/>
          <p14:tracePt t="105376" x="4381500" y="5281613"/>
          <p14:tracePt t="105449" x="4330700" y="5330825"/>
          <p14:tracePt t="105471" x="4330700" y="5343525"/>
          <p14:tracePt t="105487" x="4318000" y="5343525"/>
          <p14:tracePt t="105500" x="4305300" y="5356225"/>
          <p14:tracePt t="105531" x="4294188" y="5368925"/>
          <p14:tracePt t="105548" x="4281488" y="5394325"/>
          <p14:tracePt t="105578" x="4243388" y="5430838"/>
          <p14:tracePt t="105598" x="4205288" y="5481638"/>
          <p14:tracePt t="105608" x="4192588" y="5494338"/>
          <p14:tracePt t="105632" x="4168775" y="5518150"/>
          <p14:tracePt t="105639" x="4168775" y="5530850"/>
          <p14:tracePt t="105660" x="4156075" y="5543550"/>
          <p14:tracePt t="105676" x="4143375" y="5543550"/>
          <p14:tracePt t="105701" x="4130675" y="5556250"/>
          <p14:tracePt t="105719" x="4117975" y="5568950"/>
          <p14:tracePt t="105733" x="4117975" y="5581650"/>
          <p14:tracePt t="105750" x="4092575" y="5581650"/>
          <p14:tracePt t="105771" x="4092575" y="5594350"/>
          <p14:tracePt t="105822" x="4081463" y="5607050"/>
          <p14:tracePt t="105831" x="4081463" y="5619750"/>
          <p14:tracePt t="105843" x="4068763" y="5619750"/>
          <p14:tracePt t="105873" x="4056063" y="5630863"/>
          <p14:tracePt t="105891" x="4043363" y="5643563"/>
          <p14:tracePt t="105904" x="4017963" y="5668963"/>
          <p14:tracePt t="105923" x="3979863" y="5707063"/>
          <p14:tracePt t="105933" x="3968750" y="5719763"/>
          <p14:tracePt t="105952" x="3943350" y="5743575"/>
          <p14:tracePt t="105973" x="3943350" y="5756275"/>
          <p14:tracePt t="105983" x="3930650" y="5756275"/>
          <p14:tracePt t="106014" x="3930650" y="5768975"/>
          <p14:tracePt t="106064" x="3917950" y="5768975"/>
          <p14:tracePt t="106206" x="3917950" y="5743575"/>
          <p14:tracePt t="106221" x="3943350" y="5707063"/>
          <p14:tracePt t="106235" x="3992563" y="5668963"/>
          <p14:tracePt t="106249" x="4092575" y="5543550"/>
          <p14:tracePt t="106268" x="4143375" y="5481638"/>
          <p14:tracePt t="106268" x="4168775" y="5456238"/>
          <p14:tracePt t="106287" x="4192588" y="5430838"/>
          <p14:tracePt t="106288" x="4217988" y="5407025"/>
          <p14:tracePt t="106317" x="4243388" y="5381625"/>
          <p14:tracePt t="106318" x="4268788" y="5368925"/>
          <p14:tracePt t="106347" x="4343400" y="5318125"/>
          <p14:tracePt t="106377" x="4381500" y="5294313"/>
          <p14:tracePt t="106389" x="4394200" y="5294313"/>
          <p14:tracePt t="106420" x="4406900" y="5294313"/>
          <p14:tracePt t="106438" x="4406900" y="5281613"/>
          <p14:tracePt t="106603" x="4418013" y="5281613"/>
          <p14:tracePt t="106955" x="4394200" y="5281613"/>
          <p14:tracePt t="106969" x="4330700" y="5305425"/>
          <p14:tracePt t="106986" x="4281488" y="5318125"/>
          <p14:tracePt t="106999" x="4205288" y="5356225"/>
          <p14:tracePt t="107016" x="4181475" y="5356225"/>
          <p14:tracePt t="107037" x="4130675" y="5381625"/>
          <p14:tracePt t="107038" x="4117975" y="5381625"/>
          <p14:tracePt t="107068" x="4105275" y="5394325"/>
          <p14:tracePt t="107098" x="4092575" y="5394325"/>
          <p14:tracePt t="107107" x="4081463" y="5407025"/>
          <p14:tracePt t="107141" x="4005263" y="5456238"/>
          <p14:tracePt t="107158" x="3956050" y="5518150"/>
          <p14:tracePt t="107170" x="3917950" y="5530850"/>
          <p14:tracePt t="107188" x="3892550" y="5568950"/>
          <p14:tracePt t="107201" x="3867150" y="5594350"/>
          <p14:tracePt t="107219" x="3856038" y="5607050"/>
          <p14:tracePt t="107239" x="3843338" y="5607050"/>
          <p14:tracePt t="107249" x="3843338" y="5619750"/>
          <p14:tracePt t="107299" x="3830638" y="5630863"/>
          <p14:tracePt t="107410" x="3830638" y="5643563"/>
          <p14:tracePt t="107421" x="3830638" y="5656263"/>
          <p14:tracePt t="107441" x="3817938" y="5668963"/>
          <p14:tracePt t="107454" x="3817938" y="5681663"/>
          <p14:tracePt t="107471" x="3817938" y="5694363"/>
          <p14:tracePt t="107516" x="3817938" y="5707063"/>
          <p14:tracePt t="107532" x="3817938" y="5719763"/>
          <p14:tracePt t="107588" x="3817938" y="5732463"/>
          <p14:tracePt t="107645" x="3817938" y="5743575"/>
          <p14:tracePt t="107673" x="3817938" y="5756275"/>
          <p14:tracePt t="107703" x="3817938" y="5768975"/>
          <p14:tracePt t="107724" x="3817938" y="5781675"/>
          <p14:tracePt t="107734" x="3817938" y="5794375"/>
          <p14:tracePt t="107784" x="3817938" y="5807075"/>
          <p14:tracePt t="107917" x="3817938" y="5819775"/>
          <p14:tracePt t="107956" x="3830638" y="5819775"/>
          <p14:tracePt t="109220" x="3856038" y="5819775"/>
          <p14:tracePt t="109233" x="3867150" y="5807075"/>
          <p14:tracePt t="109251" x="3968750" y="5768975"/>
          <p14:tracePt t="109270" x="4156075" y="5694363"/>
          <p14:tracePt t="109281" x="4243388" y="5668963"/>
          <p14:tracePt t="109358" x="4568825" y="5581650"/>
          <p14:tracePt t="109359" x="4643438" y="5568950"/>
          <p14:tracePt t="109374" x="4706938" y="5556250"/>
          <p14:tracePt t="109392" x="4856163" y="5518150"/>
          <p14:tracePt t="109404" x="4906963" y="5494338"/>
          <p14:tracePt t="109422" x="4981575" y="5481638"/>
          <p14:tracePt t="109443" x="5032375" y="5481638"/>
          <p14:tracePt t="109460" x="5057775" y="5456238"/>
          <p14:tracePt t="109472" x="5081588" y="5456238"/>
          <p14:tracePt t="109484" x="5106988" y="5456238"/>
          <p14:tracePt t="109522" x="5270500" y="5418138"/>
          <p14:tracePt t="109536" x="5370513" y="5407025"/>
          <p14:tracePt t="109564" x="5445125" y="5407025"/>
          <p14:tracePt t="109565" x="5470525" y="5394325"/>
          <p14:tracePt t="109576" x="5507038" y="5381625"/>
          <p14:tracePt t="109595" x="5570538" y="5368925"/>
          <p14:tracePt t="109615" x="5645150" y="5356225"/>
          <p14:tracePt t="109625" x="5708650" y="5343525"/>
          <p14:tracePt t="109649" x="5795963" y="5343525"/>
          <p14:tracePt t="109674" x="5932488" y="5330825"/>
          <p14:tracePt t="109685" x="5970588" y="5330825"/>
          <p14:tracePt t="109706" x="6034088" y="5330825"/>
          <p14:tracePt t="109731" x="6070600" y="5330825"/>
          <p14:tracePt t="109736" x="6083300" y="5330825"/>
          <p14:tracePt t="109766" x="6121400" y="5330825"/>
          <p14:tracePt t="109786" x="6170613" y="5330825"/>
          <p14:tracePt t="109797" x="6208713" y="5330825"/>
          <p14:tracePt t="109817" x="6270625" y="5343525"/>
          <p14:tracePt t="109827" x="6296025" y="5343525"/>
          <p14:tracePt t="109883" x="6346825" y="5343525"/>
          <p14:tracePt t="109923" x="6359525" y="5356225"/>
          <p14:tracePt t="109938" x="6370638" y="5356225"/>
          <p14:tracePt t="109958" x="6383338" y="5356225"/>
          <p14:tracePt t="109968" x="6396038" y="5368925"/>
          <p14:tracePt t="109991" x="6446838" y="5381625"/>
          <p14:tracePt t="110000" x="6472238" y="5394325"/>
          <p14:tracePt t="110022" x="6521450" y="5418138"/>
          <p14:tracePt t="110032" x="6546850" y="5418138"/>
          <p14:tracePt t="110050" x="6584950" y="5430838"/>
          <p14:tracePt t="110061" x="6596063" y="5430838"/>
          <p14:tracePt t="110081" x="6608763" y="5443538"/>
          <p14:tracePt t="110092" x="6621463" y="5443538"/>
          <p14:tracePt t="110154" x="6634163" y="5443538"/>
          <p14:tracePt t="110160" x="6646863" y="5443538"/>
          <p14:tracePt t="110190" x="6646863" y="5456238"/>
          <p14:tracePt t="110202" x="6659563" y="5456238"/>
          <p14:tracePt t="110275" x="6672263" y="5456238"/>
          <p14:tracePt t="110522" x="6684963" y="5468938"/>
          <p14:tracePt t="110523" x="6696075" y="5468938"/>
          <p14:tracePt t="110565" x="6696075" y="5481638"/>
          <p14:tracePt t="110598" x="6708775" y="5494338"/>
          <p14:tracePt t="110676" x="6708775" y="5507038"/>
          <p14:tracePt t="110792" x="6721475" y="5507038"/>
          <p14:tracePt t="110818" x="6721475" y="5518150"/>
          <p14:tracePt t="110969" x="6734175" y="5518150"/>
          <p14:tracePt t="110989" x="6746875" y="5518150"/>
          <p14:tracePt t="111000" x="6746875" y="5530850"/>
          <p14:tracePt t="111081" x="6746875" y="5543550"/>
          <p14:tracePt t="111123" x="6759575" y="5543550"/>
          <p14:tracePt t="111141" x="6759575" y="5556250"/>
          <p14:tracePt t="111171" x="6772275" y="5556250"/>
          <p14:tracePt t="111192" x="6772275" y="5568950"/>
          <p14:tracePt t="111290" x="6797675" y="5581650"/>
          <p14:tracePt t="111305" x="6797675" y="5594350"/>
          <p14:tracePt t="111334" x="6808788" y="5594350"/>
          <p14:tracePt t="111363" x="6821488" y="5607050"/>
          <p14:tracePt t="111408" x="6834188" y="5619750"/>
          <p14:tracePt t="111424" x="6846888" y="5619750"/>
          <p14:tracePt t="111464" x="6846888" y="5630863"/>
          <p14:tracePt t="111505" x="6859588" y="5630863"/>
          <p14:tracePt t="111516" x="6859588" y="5643563"/>
          <p14:tracePt t="111572" x="6872288" y="5643563"/>
          <p14:tracePt t="111604" x="6872288" y="5656263"/>
          <p14:tracePt t="112326" x="6872288" y="5643563"/>
          <p14:tracePt t="112346" x="6872288" y="5630863"/>
          <p14:tracePt t="113241" x="6872288" y="5619750"/>
          <p14:tracePt t="113266" x="6884988" y="5607050"/>
          <p14:tracePt t="113289" x="6921500" y="5556250"/>
          <p14:tracePt t="113306" x="6921500" y="5530850"/>
          <p14:tracePt t="113307" x="6946900" y="5507038"/>
          <p14:tracePt t="113320" x="6959600" y="5481638"/>
          <p14:tracePt t="113326" x="6972300" y="5481638"/>
          <p14:tracePt t="113350" x="6972300" y="5443538"/>
          <p14:tracePt t="113359" x="6985000" y="5443538"/>
          <p14:tracePt t="113378" x="6985000" y="5430838"/>
          <p14:tracePt t="113438" x="6985000" y="5418138"/>
          <p14:tracePt t="113772" x="6972300" y="5407025"/>
          <p14:tracePt t="113788" x="6959600" y="5407025"/>
          <p14:tracePt t="113801" x="6934200" y="5381625"/>
          <p14:tracePt t="113811" x="6910388" y="5381625"/>
          <p14:tracePt t="113831" x="6859588" y="5343525"/>
          <p14:tracePt t="113841" x="6821488" y="5318125"/>
          <p14:tracePt t="113862" x="6772275" y="5294313"/>
          <p14:tracePt t="113917" x="6672263" y="5218113"/>
          <p14:tracePt t="113923" x="6646863" y="5205413"/>
          <p14:tracePt t="113935" x="6634163" y="5181600"/>
          <p14:tracePt t="113953" x="6572250" y="5156200"/>
          <p14:tracePt t="113974" x="6521450" y="5143500"/>
          <p14:tracePt t="113984" x="6496050" y="5130800"/>
          <p14:tracePt t="114004" x="6459538" y="5105400"/>
          <p14:tracePt t="114016" x="6434138" y="5092700"/>
          <p14:tracePt t="114040" x="6370638" y="5081588"/>
          <p14:tracePt t="114041" x="6346825" y="5068888"/>
          <p14:tracePt t="114073" x="6234113" y="5043488"/>
          <p14:tracePt t="114076" x="6196013" y="5030788"/>
          <p14:tracePt t="114106" x="6083300" y="5005388"/>
          <p14:tracePt t="114137" x="5970588" y="4992688"/>
          <p14:tracePt t="114145" x="5932488" y="4992688"/>
          <p14:tracePt t="114156" x="5895975" y="4992688"/>
          <p14:tracePt t="114176" x="5808663" y="4992688"/>
          <p14:tracePt t="114189" x="5757863" y="4992688"/>
          <p14:tracePt t="114207" x="5683250" y="4992688"/>
          <p14:tracePt t="114218" x="5645150" y="4992688"/>
          <p14:tracePt t="114237" x="5570538" y="4992688"/>
          <p14:tracePt t="114250" x="5532438" y="4992688"/>
          <p14:tracePt t="114268" x="5457825" y="4992688"/>
          <p14:tracePt t="114281" x="5419725" y="4992688"/>
          <p14:tracePt t="114299" x="5345113" y="5005388"/>
          <p14:tracePt t="114318" x="5281613" y="5018088"/>
          <p14:tracePt t="114327" x="5257800" y="5030788"/>
          <p14:tracePt t="114350" x="5207000" y="5030788"/>
          <p14:tracePt t="114358" x="5194300" y="5030788"/>
          <p14:tracePt t="114381" x="5181600" y="5043488"/>
          <p14:tracePt t="114389" x="5170488" y="5043488"/>
          <p14:tracePt t="114408" x="5145088" y="5056188"/>
          <p14:tracePt t="114421" x="5119688" y="5068888"/>
          <p14:tracePt t="114422" x="5094288" y="5081588"/>
          <p14:tracePt t="114439" x="5068888" y="5092700"/>
          <p14:tracePt t="114451" x="5006975" y="5130800"/>
          <p14:tracePt t="114471" x="4981575" y="5156200"/>
          <p14:tracePt t="114472" x="4956175" y="5168900"/>
          <p14:tracePt t="114490" x="4932363" y="5194300"/>
          <p14:tracePt t="114491" x="4894263" y="5194300"/>
          <p14:tracePt t="114525" x="4832350" y="5230813"/>
          <p14:tracePt t="114533" x="4832350" y="5243513"/>
          <p14:tracePt t="114551" x="4819650" y="5243513"/>
          <p14:tracePt t="114560" x="4819650" y="5256213"/>
          <p14:tracePt t="114585" x="4806950" y="5256213"/>
          <p14:tracePt t="114611" x="4794250" y="5281613"/>
          <p14:tracePt t="114623" x="4781550" y="5281613"/>
          <p14:tracePt t="114642" x="4768850" y="5294313"/>
          <p14:tracePt t="114672" x="4694238" y="5356225"/>
          <p14:tracePt t="114702" x="4630738" y="5407025"/>
          <p14:tracePt t="114722" x="4619625" y="5418138"/>
          <p14:tracePt t="114732" x="4619625" y="5430838"/>
          <p14:tracePt t="114752" x="4606925" y="5430838"/>
          <p14:tracePt t="114765" x="4606925" y="5443538"/>
          <p14:tracePt t="114783" x="4594225" y="5443538"/>
          <p14:tracePt t="114805" x="4594225" y="5456238"/>
          <p14:tracePt t="114806" x="4581525" y="5456238"/>
          <p14:tracePt t="114833" x="4568825" y="5468938"/>
          <p14:tracePt t="114843" x="4556125" y="5468938"/>
          <p14:tracePt t="114864" x="4543425" y="5481638"/>
          <p14:tracePt t="114874" x="4518025" y="5507038"/>
          <p14:tracePt t="114894" x="4468813" y="5543550"/>
          <p14:tracePt t="114904" x="4456113" y="5556250"/>
          <p14:tracePt t="114924" x="4418013" y="5581650"/>
          <p14:tracePt t="114937" x="4394200" y="5594350"/>
          <p14:tracePt t="114954" x="4381500" y="5619750"/>
          <p14:tracePt t="114955" x="4368800" y="5619750"/>
          <p14:tracePt t="114966" x="4343400" y="5643563"/>
          <p14:tracePt t="114990" x="4305300" y="5668963"/>
          <p14:tracePt t="115005" x="4294188" y="5681663"/>
          <p14:tracePt t="115015" x="4268788" y="5694363"/>
          <p14:tracePt t="115035" x="4230688" y="5732463"/>
          <p14:tracePt t="115066" x="4205288" y="5743575"/>
          <p14:tracePt t="115097" x="4192588" y="5756275"/>
          <p14:tracePt t="115126" x="4181475" y="5781675"/>
          <p14:tracePt t="115158" x="4156075" y="5794375"/>
          <p14:tracePt t="115176" x="4143375" y="5819775"/>
          <p14:tracePt t="115187" x="4130675" y="5819775"/>
          <p14:tracePt t="115207" x="4105275" y="5856288"/>
          <p14:tracePt t="115226" x="4081463" y="5881688"/>
          <p14:tracePt t="115238" x="4081463" y="5894388"/>
          <p14:tracePt t="115249" x="4068763" y="5894388"/>
          <p14:tracePt t="115286" x="4068763" y="5907088"/>
          <p14:tracePt t="115354" x="4030663" y="5919788"/>
          <p14:tracePt t="115379" x="3979863" y="5981700"/>
          <p14:tracePt t="115389" x="3943350" y="5994400"/>
          <p14:tracePt t="115410" x="3905250" y="6045200"/>
          <p14:tracePt t="115420" x="3879850" y="6056313"/>
          <p14:tracePt t="115440" x="3856038" y="6069013"/>
          <p14:tracePt t="115491" x="3843338" y="6081713"/>
          <p14:tracePt t="115531" x="3830638" y="6081713"/>
          <p14:tracePt t="115583" x="3817938" y="6081713"/>
          <p14:tracePt t="115764" x="3817938" y="6069013"/>
          <p14:tracePt t="115863" x="3817938" y="6056313"/>
          <p14:tracePt t="116099" x="3817938" y="6045200"/>
          <p14:tracePt t="116249" x="3817938" y="6032500"/>
          <p14:tracePt t="117957" x="3817938" y="6019800"/>
          <p14:tracePt t="118099" x="3817938" y="6007100"/>
          <p14:tracePt t="118129" x="3805238" y="6007100"/>
          <p14:tracePt t="118160" x="3805238" y="5994400"/>
          <p14:tracePt t="118203" x="3792538" y="5969000"/>
          <p14:tracePt t="118270" x="3792538" y="5956300"/>
          <p14:tracePt t="118281" x="3779838" y="5956300"/>
          <p14:tracePt t="118342" x="3767138" y="5945188"/>
          <p14:tracePt t="118404" x="3767138" y="5932488"/>
          <p14:tracePt t="118684" x="3767138" y="5919788"/>
          <p14:tracePt t="119880" x="3767138" y="5907088"/>
          <p14:tracePt t="119894" x="3767138" y="5894388"/>
          <p14:tracePt t="119915" x="3767138" y="5881688"/>
          <p14:tracePt t="119939" x="3767138" y="5868988"/>
          <p14:tracePt t="119990" x="3767138" y="5856288"/>
          <p14:tracePt t="120020" x="3767138" y="5843588"/>
          <p14:tracePt t="120264" x="3779838" y="5843588"/>
          <p14:tracePt t="120424" x="3779838" y="5856288"/>
          <p14:tracePt t="120657" x="3779838" y="5868988"/>
          <p14:tracePt t="121264" x="3779838" y="5881688"/>
          <p14:tracePt t="121861" x="3779838" y="5894388"/>
          <p14:tracePt t="122264" x="3767138" y="5894388"/>
          <p14:tracePt t="122285" x="3730625" y="5881688"/>
          <p14:tracePt t="122304" x="3679825" y="5843588"/>
          <p14:tracePt t="122316" x="3654425" y="5832475"/>
          <p14:tracePt t="122336" x="3592513" y="5807075"/>
          <p14:tracePt t="122348" x="3567113" y="5781675"/>
          <p14:tracePt t="122351" x="3541713" y="5768975"/>
          <p14:tracePt t="122362" x="3505200" y="5743575"/>
          <p14:tracePt t="122380" x="3479800" y="5732463"/>
          <p14:tracePt t="122383" x="3429000" y="5707063"/>
          <p14:tracePt t="122407" x="3367088" y="5681663"/>
          <p14:tracePt t="122427" x="3279775" y="5630863"/>
          <p14:tracePt t="122437" x="3241675" y="5630863"/>
          <p14:tracePt t="122456" x="3179763" y="5594350"/>
          <p14:tracePt t="122467" x="3141663" y="5594350"/>
          <p14:tracePt t="122468" x="3116263" y="5594350"/>
          <p14:tracePt t="122491" x="3054350" y="5568950"/>
          <p14:tracePt t="122502" x="3016250" y="5556250"/>
          <p14:tracePt t="122518" x="2967038" y="5556250"/>
          <p14:tracePt t="122530" x="2954338" y="5543550"/>
          <p14:tracePt t="122549" x="2890838" y="5530850"/>
          <p14:tracePt t="122577" x="2816225" y="5507038"/>
          <p14:tracePt t="122601" x="2767013" y="5494338"/>
          <p14:tracePt t="122608" x="2754313" y="5494338"/>
          <p14:tracePt t="122641" x="2678113" y="5468938"/>
          <p14:tracePt t="122659" x="2628900" y="5443538"/>
          <p14:tracePt t="122671" x="2590800" y="5430838"/>
          <p14:tracePt t="122689" x="2565400" y="5394325"/>
          <p14:tracePt t="122703" x="2528888" y="5356225"/>
          <p14:tracePt t="122747" x="2490788" y="5318125"/>
          <p14:tracePt t="122749" x="2465388" y="5243513"/>
          <p14:tracePt t="122773" x="2452688" y="5205413"/>
          <p14:tracePt t="123064" x="2428875" y="5194300"/>
          <p14:tracePt t="123076" x="2416175" y="5168900"/>
          <p14:tracePt t="123094" x="2403475" y="5143500"/>
          <p14:tracePt t="123115" x="2390775" y="5105400"/>
          <p14:tracePt t="123124" x="2378075" y="5092700"/>
          <p14:tracePt t="123145" x="2365375" y="5056188"/>
          <p14:tracePt t="123155" x="2365375" y="5043488"/>
          <p14:tracePt t="123175" x="2365375" y="4992688"/>
          <p14:tracePt t="123206" x="2365375" y="4956175"/>
          <p14:tracePt t="123221" x="2352675" y="4930775"/>
          <p14:tracePt t="123236" x="2352675" y="4918075"/>
          <p14:tracePt t="123249" x="2339975" y="4905375"/>
          <p14:tracePt t="123273" x="2339975" y="4892675"/>
          <p14:tracePt t="123293" x="2328863" y="4892675"/>
          <p14:tracePt t="123317" x="2328863" y="4879975"/>
          <p14:tracePt t="123347" x="2328863" y="4868863"/>
          <p14:tracePt t="123349" x="2328863" y="4856163"/>
          <p14:tracePt t="123378" x="2328863" y="4843463"/>
          <p14:tracePt t="123426" x="2328863" y="4830763"/>
          <p14:tracePt t="123427" x="2328863" y="4818063"/>
          <p14:tracePt t="123489" x="2328863" y="4805363"/>
          <p14:tracePt t="123499" x="2328863" y="4792663"/>
          <p14:tracePt t="123560" x="2339975" y="4779963"/>
          <p14:tracePt t="123580" x="2352675" y="4756150"/>
          <p14:tracePt t="123610" x="2365375" y="4743450"/>
          <p14:tracePt t="123623" x="2365375" y="4730750"/>
          <p14:tracePt t="123624" x="2378075" y="4730750"/>
          <p14:tracePt t="123886" x="2390775" y="4692650"/>
          <p14:tracePt t="123951" x="2590800" y="4605338"/>
          <p14:tracePt t="123974" x="2690813" y="4579938"/>
          <p14:tracePt t="123984" x="2741613" y="4567238"/>
          <p14:tracePt t="124004" x="2841625" y="4543425"/>
          <p14:tracePt t="124016" x="2879725" y="4543425"/>
          <p14:tracePt t="124035" x="2992438" y="4530725"/>
          <p14:tracePt t="124045" x="3041650" y="4530725"/>
          <p14:tracePt t="124087" x="3241675" y="4518025"/>
          <p14:tracePt t="124096" x="3279775" y="4518025"/>
          <p14:tracePt t="124108" x="3367088" y="4530725"/>
          <p14:tracePt t="124126" x="3392488" y="4530725"/>
          <p14:tracePt t="124146" x="3454400" y="4530725"/>
          <p14:tracePt t="124156" x="3479800" y="4530725"/>
          <p14:tracePt t="124176" x="3530600" y="4530725"/>
          <p14:tracePt t="124186" x="3567113" y="4530725"/>
          <p14:tracePt t="124234" x="3756025" y="4530725"/>
          <p14:tracePt t="124237" x="3779838" y="4530725"/>
          <p14:tracePt t="124250" x="3805238" y="4530725"/>
          <p14:tracePt t="124268" x="3843338" y="4530725"/>
          <p14:tracePt t="124302" x="3879850" y="4530725"/>
          <p14:tracePt t="124317" x="3917950" y="4530725"/>
          <p14:tracePt t="124328" x="3956050" y="4530725"/>
          <p14:tracePt t="124349" x="4030663" y="4530725"/>
          <p14:tracePt t="124359" x="4068763" y="4530725"/>
          <p14:tracePt t="124379" x="4130675" y="4530725"/>
          <p14:tracePt t="124388" x="4168775" y="4530725"/>
          <p14:tracePt t="124428" x="4230688" y="4530725"/>
          <p14:tracePt t="124431" x="4294188" y="4530725"/>
          <p14:tracePt t="124439" x="4343400" y="4530725"/>
          <p14:tracePt t="124453" x="4381500" y="4530725"/>
          <p14:tracePt t="124455" x="4418013" y="4530725"/>
          <p14:tracePt t="124469" x="4456113" y="4530725"/>
          <p14:tracePt t="124489" x="4506913" y="4530725"/>
          <p14:tracePt t="124502" x="4518025" y="4530725"/>
          <p14:tracePt t="124519" x="4556125" y="4530725"/>
          <p14:tracePt t="124550" x="4568825" y="4530725"/>
          <p14:tracePt t="124560" x="4581525" y="4530725"/>
          <p14:tracePt t="124609" x="4619625" y="4530725"/>
          <p14:tracePt t="124623" x="4630738" y="4530725"/>
          <p14:tracePt t="124661" x="4630738" y="4543425"/>
          <p14:tracePt t="124985" x="4643438" y="4543425"/>
          <p14:tracePt t="125010" x="4681538" y="4530725"/>
          <p14:tracePt t="125015" x="4706938" y="4518025"/>
          <p14:tracePt t="125086" x="5019675" y="4492625"/>
          <p14:tracePt t="125099" x="5057775" y="4479925"/>
          <p14:tracePt t="125108" x="5106988" y="4479925"/>
          <p14:tracePt t="125127" x="5181600" y="4479925"/>
          <p14:tracePt t="125140" x="5207000" y="4479925"/>
          <p14:tracePt t="125157" x="5270500" y="4479925"/>
          <p14:tracePt t="125178" x="5345113" y="4479925"/>
          <p14:tracePt t="125188" x="5370513" y="4479925"/>
          <p14:tracePt t="125214" x="5445125" y="4467225"/>
          <p14:tracePt t="125217" x="5495925" y="4467225"/>
          <p14:tracePt t="125244" x="5632450" y="4467225"/>
          <p14:tracePt t="125268" x="5745163" y="4467225"/>
          <p14:tracePt t="125280" x="5795963" y="4467225"/>
          <p14:tracePt t="125300" x="5945188" y="4467225"/>
          <p14:tracePt t="125311" x="6008688" y="4467225"/>
          <p14:tracePt t="125330" x="6183313" y="4467225"/>
          <p14:tracePt t="125342" x="6270625" y="4467225"/>
          <p14:tracePt t="125343" x="6334125" y="4467225"/>
          <p14:tracePt t="125359" x="6408738" y="4467225"/>
          <p14:tracePt t="125391" x="6534150" y="4479925"/>
          <p14:tracePt t="125392" x="6559550" y="4479925"/>
          <p14:tracePt t="125410" x="6596063" y="4492625"/>
          <p14:tracePt t="125420" x="6608763" y="4492625"/>
          <p14:tracePt t="125441" x="6659563" y="4492625"/>
          <p14:tracePt t="125471" x="6672263" y="4492625"/>
          <p14:tracePt t="125502" x="6684963" y="4492625"/>
          <p14:tracePt t="126060" x="6696075" y="4492625"/>
          <p14:tracePt t="126085" x="6734175" y="4492625"/>
          <p14:tracePt t="126086" x="6772275" y="4492625"/>
          <p14:tracePt t="126100" x="6797675" y="4479925"/>
          <p14:tracePt t="126109" x="6834188" y="4479925"/>
          <p14:tracePt t="126138" x="6997700" y="4454525"/>
          <p14:tracePt t="126159" x="7110413" y="4443413"/>
          <p14:tracePt t="126169" x="7146925" y="4430713"/>
          <p14:tracePt t="126190" x="7246938" y="4418013"/>
          <p14:tracePt t="126202" x="7272338" y="4418013"/>
          <p14:tracePt t="126203" x="7297738" y="4418013"/>
          <p14:tracePt t="126220" x="7310438" y="4418013"/>
          <p14:tracePt t="126233" x="7348538" y="4405313"/>
          <p14:tracePt t="126250" x="7372350" y="4405313"/>
          <p14:tracePt t="126272" x="7472363" y="4379913"/>
          <p14:tracePt t="126283" x="7548563" y="4379913"/>
          <p14:tracePt t="126301" x="7723188" y="4354513"/>
          <p14:tracePt t="126335" x="7910513" y="4330700"/>
          <p14:tracePt t="126342" x="7948613" y="4318000"/>
          <p14:tracePt t="126362" x="8023225" y="4305300"/>
          <p14:tracePt t="126375" x="8048625" y="4305300"/>
          <p14:tracePt t="126392" x="8123238" y="4292600"/>
          <p14:tracePt t="126405" x="8174038" y="4292600"/>
          <p14:tracePt t="126423" x="8261350" y="4292600"/>
          <p14:tracePt t="126443" x="8386763" y="4305300"/>
          <p14:tracePt t="126455" x="8435975" y="4305300"/>
          <p14:tracePt t="126474" x="8537575" y="4305300"/>
          <p14:tracePt t="126484" x="8574088" y="4305300"/>
          <p14:tracePt t="126569" x="8650288" y="4318000"/>
          <p14:tracePt t="126569" x="8886825" y="4354513"/>
          <p14:tracePt t="126594" x="8975725" y="4354513"/>
          <p14:tracePt t="126614" x="9037638" y="4367213"/>
          <p14:tracePt t="126624" x="9063038" y="4367213"/>
          <p14:tracePt t="126644" x="9088438" y="4379913"/>
          <p14:tracePt t="126654" x="9099550" y="4379913"/>
          <p14:tracePt t="126675" x="9112250" y="4379913"/>
          <p14:tracePt t="126736" x="9150350" y="4379913"/>
          <p14:tracePt t="126749" x="9163050" y="4379913"/>
          <p14:tracePt t="126766" x="9188450" y="4379913"/>
          <p14:tracePt t="126792" x="9237663" y="4379913"/>
          <p14:tracePt t="126799" x="9263063" y="4367213"/>
          <p14:tracePt t="126817" x="9337675" y="4354513"/>
          <p14:tracePt t="126827" x="9350375" y="4354513"/>
          <p14:tracePt t="126847" x="9388475" y="4341813"/>
          <p14:tracePt t="126857" x="9413875" y="4341813"/>
          <p14:tracePt t="126899" x="9424988" y="4341813"/>
          <p14:tracePt t="126958" x="9437688" y="4341813"/>
          <p14:tracePt t="130345" x="9424988" y="4341813"/>
          <p14:tracePt t="130608" x="9413875" y="4341813"/>
          <p14:tracePt t="130683" x="9401175" y="4341813"/>
          <p14:tracePt t="130701" x="9388475" y="4341813"/>
          <p14:tracePt t="130719" x="9363075" y="4367213"/>
          <p14:tracePt t="130739" x="9324975" y="4379913"/>
          <p14:tracePt t="130749" x="9312275" y="4392613"/>
          <p14:tracePt t="130770" x="9250363" y="4418013"/>
          <p14:tracePt t="130783" x="9212263" y="4430713"/>
          <p14:tracePt t="130784" x="9175750" y="4454525"/>
          <p14:tracePt t="130802" x="9150350" y="4467225"/>
          <p14:tracePt t="130852" x="8975725" y="4530725"/>
          <p14:tracePt t="130872" x="8899525" y="4554538"/>
          <p14:tracePt t="130891" x="8863013" y="4579938"/>
          <p14:tracePt t="130891" x="8824913" y="4592638"/>
          <p14:tracePt t="130912" x="8686800" y="4656138"/>
          <p14:tracePt t="130921" x="8637588" y="4679950"/>
          <p14:tracePt t="130942" x="8548688" y="4705350"/>
          <p14:tracePt t="130955" x="8524875" y="4718050"/>
          <p14:tracePt t="130972" x="8486775" y="4743450"/>
          <p14:tracePt t="130988" x="8461375" y="4743450"/>
          <p14:tracePt t="131002" x="8435975" y="4768850"/>
          <p14:tracePt t="131015" x="8399463" y="4768850"/>
          <p14:tracePt t="131033" x="8324850" y="4792663"/>
          <p14:tracePt t="131044" x="8286750" y="4805363"/>
          <p14:tracePt t="131105" x="8135938" y="4843463"/>
          <p14:tracePt t="131114" x="8123238" y="4843463"/>
          <p14:tracePt t="131139" x="8048625" y="4856163"/>
          <p14:tracePt t="131154" x="8023225" y="4868863"/>
          <p14:tracePt t="131174" x="7961313" y="4879975"/>
          <p14:tracePt t="131186" x="7923213" y="4879975"/>
          <p14:tracePt t="131204" x="7848600" y="4892675"/>
          <p14:tracePt t="131219" x="7785100" y="4918075"/>
          <p14:tracePt t="131235" x="7773988" y="4918075"/>
          <p14:tracePt t="131254" x="7735888" y="4943475"/>
          <p14:tracePt t="131265" x="7723188" y="4943475"/>
          <p14:tracePt t="131286" x="7710488" y="4956175"/>
          <p14:tracePt t="131317" x="7697788" y="4956175"/>
          <p14:tracePt t="131347" x="7623175" y="4992688"/>
          <p14:tracePt t="131358" x="7585075" y="5018088"/>
          <p14:tracePt t="131376" x="7523163" y="5056188"/>
          <p14:tracePt t="131388" x="7485063" y="5068888"/>
          <p14:tracePt t="131416" x="7435850" y="5092700"/>
          <p14:tracePt t="131418" x="7423150" y="5105400"/>
          <p14:tracePt t="131426" x="7410450" y="5118100"/>
          <p14:tracePt t="131439" x="7385050" y="5118100"/>
          <p14:tracePt t="131459" x="7372350" y="5130800"/>
          <p14:tracePt t="131482" x="7359650" y="5143500"/>
          <p14:tracePt t="131484" x="7348538" y="5156200"/>
          <p14:tracePt t="131499" x="7335838" y="5168900"/>
          <p14:tracePt t="131518" x="7285038" y="5205413"/>
          <p14:tracePt t="131531" x="7259638" y="5230813"/>
          <p14:tracePt t="131549" x="7210425" y="5256213"/>
          <p14:tracePt t="131560" x="7172325" y="5281613"/>
          <p14:tracePt t="131594" x="7059613" y="5356225"/>
          <p14:tracePt t="131609" x="7059613" y="5368925"/>
          <p14:tracePt t="131632" x="7034213" y="5368925"/>
          <p14:tracePt t="131660" x="7021513" y="5368925"/>
          <p14:tracePt t="131661" x="7021513" y="5381625"/>
          <p14:tracePt t="134036" x="6985000" y="5368925"/>
          <p14:tracePt t="134048" x="6946900" y="5368925"/>
          <p14:tracePt t="134072" x="6921500" y="5343525"/>
          <p14:tracePt t="134097" x="6897688" y="5330825"/>
          <p14:tracePt t="134115" x="6884988" y="5318125"/>
          <p14:tracePt t="134127" x="6859588" y="5318125"/>
          <p14:tracePt t="134139" x="6821488" y="5305425"/>
          <p14:tracePt t="134157" x="6797675" y="5305425"/>
          <p14:tracePt t="134169" x="6759575" y="5281613"/>
          <p14:tracePt t="134188" x="6734175" y="5281613"/>
          <p14:tracePt t="134231" x="6608763" y="5243513"/>
          <p14:tracePt t="134238" x="6572250" y="5243513"/>
          <p14:tracePt t="134249" x="6559550" y="5243513"/>
          <p14:tracePt t="134269" x="6521450" y="5230813"/>
          <p14:tracePt t="134284" x="6483350" y="5218113"/>
          <p14:tracePt t="134300" x="6459538" y="5218113"/>
          <p14:tracePt t="134314" x="6446838" y="5218113"/>
          <p14:tracePt t="134318" x="6408738" y="5218113"/>
          <p14:tracePt t="134330" x="6383338" y="5218113"/>
          <p14:tracePt t="134342" x="6346825" y="5205413"/>
          <p14:tracePt t="134360" x="6296025" y="5205413"/>
          <p14:tracePt t="134383" x="6221413" y="5205413"/>
          <p14:tracePt t="134390" x="6196013" y="5205413"/>
          <p14:tracePt t="134411" x="6134100" y="5194300"/>
          <p14:tracePt t="134421" x="6108700" y="5194300"/>
          <p14:tracePt t="134441" x="6057900" y="5181600"/>
          <p14:tracePt t="134456" x="6008688" y="5181600"/>
          <p14:tracePt t="134471" x="5970588" y="5181600"/>
          <p14:tracePt t="134484" x="5945188" y="5181600"/>
          <p14:tracePt t="134496" x="5883275" y="5181600"/>
          <p14:tracePt t="134514" x="5845175" y="5181600"/>
          <p14:tracePt t="134515" x="5821363" y="5181600"/>
          <p14:tracePt t="134531" x="5783263" y="5181600"/>
          <p14:tracePt t="134562" x="5695950" y="5181600"/>
          <p14:tracePt t="134584" x="5607050" y="5181600"/>
          <p14:tracePt t="134594" x="5583238" y="5181600"/>
          <p14:tracePt t="134627" x="5507038" y="5205413"/>
          <p14:tracePt t="134644" x="5445125" y="5205413"/>
          <p14:tracePt t="134664" x="5407025" y="5230813"/>
          <p14:tracePt t="134674" x="5383213" y="5230813"/>
          <p14:tracePt t="134686" x="5357813" y="5256213"/>
          <p14:tracePt t="134704" x="5294313" y="5294313"/>
          <p14:tracePt t="134725" x="5207000" y="5343525"/>
          <p14:tracePt t="134734" x="5170488" y="5381625"/>
          <p14:tracePt t="134777" x="4994275" y="5481638"/>
          <p14:tracePt t="134785" x="4968875" y="5507038"/>
          <p14:tracePt t="134794" x="4919663" y="5530850"/>
          <p14:tracePt t="134815" x="4856163" y="5568950"/>
          <p14:tracePt t="134827" x="4832350" y="5594350"/>
          <p14:tracePt t="134845" x="4768850" y="5630863"/>
          <p14:tracePt t="134858" x="4743450" y="5643563"/>
          <p14:tracePt t="134880" x="4694238" y="5668963"/>
          <p14:tracePt t="134880" x="4681538" y="5694363"/>
          <p14:tracePt t="134897" x="4656138" y="5707063"/>
          <p14:tracePt t="134906" x="4630738" y="5719763"/>
          <p14:tracePt t="134937" x="4581525" y="5768975"/>
          <p14:tracePt t="134956" x="4530725" y="5807075"/>
          <p14:tracePt t="134966" x="4518025" y="5832475"/>
          <p14:tracePt t="135256" x="4518025" y="5843588"/>
          <p14:tracePt t="135269" x="4481513" y="5856288"/>
          <p14:tracePt t="135280" x="4468813" y="5868988"/>
          <p14:tracePt t="135301" x="4406900" y="5881688"/>
          <p14:tracePt t="135335" x="4281488" y="5894388"/>
          <p14:tracePt t="135360" x="4217988" y="5894388"/>
          <p14:tracePt t="135373" x="4205288" y="5894388"/>
          <p14:tracePt t="135374" x="4168775" y="5881688"/>
          <p14:tracePt t="135393" x="4156075" y="5881688"/>
          <p14:tracePt t="135411" x="4130675" y="5881688"/>
          <p14:tracePt t="135441" x="4117975" y="5881688"/>
          <p14:tracePt t="135492" x="4081463" y="5881688"/>
          <p14:tracePt t="135519" x="4056063" y="5881688"/>
          <p14:tracePt t="135532" x="3992563" y="5894388"/>
          <p14:tracePt t="135544" x="3968750" y="5907088"/>
          <p14:tracePt t="135569" x="3930650" y="5919788"/>
          <p14:tracePt t="135585" x="3892550" y="5932488"/>
          <p14:tracePt t="135592" x="3879850" y="5932488"/>
          <p14:tracePt t="135624" x="3867150" y="5932488"/>
          <p14:tracePt t="135787" x="3856038" y="5932488"/>
          <p14:tracePt t="135917" x="3843338" y="5932488"/>
          <p14:tracePt t="136230" x="3856038" y="5932488"/>
          <p14:tracePt t="136251" x="3867150" y="5932488"/>
          <p14:tracePt t="136312" x="3879850" y="5932488"/>
          <p14:tracePt t="136373" x="3892550" y="5932488"/>
          <p14:tracePt t="136416" x="3905250" y="5932488"/>
          <p14:tracePt t="136423" x="3905250" y="5945188"/>
          <p14:tracePt t="136484" x="3905250" y="5956300"/>
          <p14:tracePt t="136567" x="3905250" y="5969000"/>
          <p14:tracePt t="136646" x="3892550" y="5981700"/>
          <p14:tracePt t="136647" x="3879850" y="5994400"/>
          <p14:tracePt t="136676" x="3856038" y="6007100"/>
          <p14:tracePt t="136677" x="3843338" y="6032500"/>
          <p14:tracePt t="136689" x="3830638" y="6045200"/>
          <p14:tracePt t="136707" x="3805238" y="6056313"/>
          <p14:tracePt t="136716" x="3792538" y="6056313"/>
          <p14:tracePt t="136737" x="3779838" y="6069013"/>
          <p14:tracePt t="136771" x="3779838" y="6081713"/>
          <p14:tracePt t="136780" x="3767138" y="6081713"/>
          <p14:tracePt t="136828" x="3756025" y="6081713"/>
          <p14:tracePt t="136849" x="3730625" y="6081713"/>
          <p14:tracePt t="136858" x="3705225" y="6094413"/>
          <p14:tracePt t="136879" x="3692525" y="6094413"/>
          <p14:tracePt t="136888" x="3667125" y="6094413"/>
          <p14:tracePt t="136935" x="3592513" y="6094413"/>
          <p14:tracePt t="136951" x="3579813" y="6094413"/>
          <p14:tracePt t="136969" x="3554413" y="6069013"/>
          <p14:tracePt t="136983" x="3541713" y="6069013"/>
          <p14:tracePt t="137000" x="3530600" y="6056313"/>
          <p14:tracePt t="137020" x="3517900" y="6056313"/>
          <p14:tracePt t="137052" x="3517900" y="6045200"/>
          <p14:tracePt t="137071" x="3505200" y="6032500"/>
          <p14:tracePt t="137093" x="3505200" y="6019800"/>
          <p14:tracePt t="137123" x="3505200" y="6007100"/>
          <p14:tracePt t="137142" x="3492500" y="6007100"/>
          <p14:tracePt t="137154" x="3492500" y="5994400"/>
          <p14:tracePt t="137182" x="3492500" y="5981700"/>
          <p14:tracePt t="137225" x="3492500" y="5956300"/>
          <p14:tracePt t="137253" x="3492500" y="5932488"/>
          <p14:tracePt t="137263" x="3492500" y="5919788"/>
          <p14:tracePt t="137283" x="3505200" y="5894388"/>
          <p14:tracePt t="137334" x="3541713" y="5843588"/>
          <p14:tracePt t="137347" x="3554413" y="5832475"/>
          <p14:tracePt t="137375" x="3554413" y="5819775"/>
          <p14:tracePt t="137395" x="3579813" y="5807075"/>
          <p14:tracePt t="137404" x="3579813" y="5794375"/>
          <p14:tracePt t="137425" x="3605213" y="5781675"/>
          <p14:tracePt t="137435" x="3617913" y="5756275"/>
          <p14:tracePt t="137455" x="3667125" y="5732463"/>
          <p14:tracePt t="137468" x="3717925" y="5719763"/>
          <p14:tracePt t="137494" x="3730625" y="5707063"/>
          <p14:tracePt t="137507" x="3756025" y="5694363"/>
          <p14:tracePt t="137508" x="3792538" y="5694363"/>
          <p14:tracePt t="137518" x="3805238" y="5681663"/>
          <p14:tracePt t="137564" x="3830638" y="5681663"/>
          <p14:tracePt t="137565" x="3856038" y="5681663"/>
          <p14:tracePt t="137620" x="3892550" y="5681663"/>
          <p14:tracePt t="137658" x="3905250" y="5681663"/>
          <p14:tracePt t="137688" x="3917950" y="5681663"/>
          <p14:tracePt t="137702" x="3917950" y="5694363"/>
          <p14:tracePt t="137719" x="3930650" y="5694363"/>
          <p14:tracePt t="137750" x="3943350" y="5707063"/>
          <p14:tracePt t="137769" x="3956050" y="5719763"/>
          <p14:tracePt t="137799" x="3968750" y="5743575"/>
          <p14:tracePt t="137830" x="3968750" y="5756275"/>
          <p14:tracePt t="137891" x="3979863" y="5794375"/>
          <p14:tracePt t="137912" x="3979863" y="5807075"/>
          <p14:tracePt t="137941" x="3979863" y="5832475"/>
          <p14:tracePt t="137951" x="3979863" y="5843588"/>
          <p14:tracePt t="137971" x="3979863" y="5856288"/>
          <p14:tracePt t="138014" x="3979863" y="5868988"/>
          <p14:tracePt t="138032" x="3979863" y="5881688"/>
          <p14:tracePt t="138052" x="3979863" y="5894388"/>
          <p14:tracePt t="138082" x="3968750" y="5907088"/>
          <p14:tracePt t="138113" x="3968750" y="5919788"/>
          <p14:tracePt t="138160" x="3968750" y="5945188"/>
          <p14:tracePt t="138173" x="3956050" y="5945188"/>
          <p14:tracePt t="138204" x="3956050" y="5956300"/>
          <p14:tracePt t="138227" x="3943350" y="5969000"/>
          <p14:tracePt t="138254" x="3930650" y="5969000"/>
          <p14:tracePt t="138301" x="3917950" y="5994400"/>
          <p14:tracePt t="138376" x="3905250" y="5994400"/>
          <p14:tracePt t="138456" x="3892550" y="5994400"/>
          <p14:tracePt t="138487" x="3879850" y="5994400"/>
          <p14:tracePt t="138519" x="3867150" y="5994400"/>
          <p14:tracePt t="138555" x="3856038" y="5994400"/>
          <p14:tracePt t="138603" x="3830638" y="5994400"/>
          <p14:tracePt t="138629" x="3817938" y="5994400"/>
          <p14:tracePt t="138642" x="3805238" y="5981700"/>
          <p14:tracePt t="138671" x="3792538" y="5969000"/>
          <p14:tracePt t="138702" x="3779838" y="5956300"/>
          <p14:tracePt t="138720" x="3767138" y="5956300"/>
          <p14:tracePt t="138770" x="3767138" y="5945188"/>
          <p14:tracePt t="138801" x="3756025" y="5932488"/>
          <p14:tracePt t="138980" x="3756025" y="5919788"/>
          <p14:tracePt t="140643" x="3756025" y="5907088"/>
          <p14:tracePt t="140689" x="3779838" y="5881688"/>
          <p14:tracePt t="140715" x="3917950" y="5807075"/>
          <p14:tracePt t="140735" x="4017963" y="5756275"/>
          <p14:tracePt t="140754" x="4081463" y="5743575"/>
          <p14:tracePt t="140765" x="4117975" y="5732463"/>
          <p14:tracePt t="140785" x="4168775" y="5719763"/>
          <p14:tracePt t="140807" x="4192588" y="5707063"/>
          <p14:tracePt t="140808" x="4230688" y="5694363"/>
          <p14:tracePt t="140815" x="4268788" y="5694363"/>
          <p14:tracePt t="140838" x="4343400" y="5656263"/>
          <p14:tracePt t="140858" x="4406900" y="5630863"/>
          <p14:tracePt t="140876" x="4506913" y="5594350"/>
          <p14:tracePt t="140888" x="4543425" y="5581650"/>
          <p14:tracePt t="140907" x="4668838" y="5543550"/>
          <p14:tracePt t="140927" x="4794250" y="5507038"/>
          <p14:tracePt t="140937" x="4856163" y="5481638"/>
          <p14:tracePt t="140957" x="4945063" y="5456238"/>
          <p14:tracePt t="141025" x="5370513" y="5256213"/>
          <p14:tracePt t="141031" x="5419725" y="5230813"/>
          <p14:tracePt t="141048" x="5457825" y="5218113"/>
          <p14:tracePt t="141060" x="5545138" y="5168900"/>
          <p14:tracePt t="141080" x="5632450" y="5130800"/>
          <p14:tracePt t="141104" x="5708650" y="5081588"/>
          <p14:tracePt t="141114" x="5770563" y="5056188"/>
          <p14:tracePt t="141131" x="5883275" y="4992688"/>
          <p14:tracePt t="141140" x="5957888" y="4956175"/>
          <p14:tracePt t="141182" x="6208713" y="4830763"/>
          <p14:tracePt t="141189" x="6259513" y="4805363"/>
          <p14:tracePt t="141202" x="6334125" y="4768850"/>
          <p14:tracePt t="141222" x="6472238" y="4705350"/>
          <p14:tracePt t="141234" x="6534150" y="4679950"/>
          <p14:tracePt t="141251" x="6672263" y="4618038"/>
          <p14:tracePt t="141271" x="6834188" y="4554538"/>
          <p14:tracePt t="141282" x="6910388" y="4518025"/>
          <p14:tracePt t="141305" x="7034213" y="4467225"/>
          <p14:tracePt t="141331" x="7185025" y="4430713"/>
          <p14:tracePt t="141341" x="7223125" y="4418013"/>
          <p14:tracePt t="141362" x="7323138" y="4379913"/>
          <p14:tracePt t="141374" x="7359650" y="4379913"/>
          <p14:tracePt t="141397" x="7459663" y="4367213"/>
          <p14:tracePt t="141425" x="7535863" y="4367213"/>
          <p14:tracePt t="141443" x="7561263" y="4367213"/>
          <p14:tracePt t="141452" x="7585075" y="4367213"/>
          <p14:tracePt t="141472" x="7610475" y="4367213"/>
          <p14:tracePt t="141483" x="7635875" y="4367213"/>
          <p14:tracePt t="141505" x="7661275" y="4367213"/>
          <p14:tracePt t="141848" x="7685088" y="4367213"/>
          <p14:tracePt t="141858" x="7710488" y="4367213"/>
          <p14:tracePt t="141888" x="7810500" y="4354513"/>
          <p14:tracePt t="141925" x="7961313" y="4354513"/>
          <p14:tracePt t="141949" x="8086725" y="4367213"/>
          <p14:tracePt t="141969" x="8148638" y="4379913"/>
          <p14:tracePt t="141989" x="8199438" y="4379913"/>
          <p14:tracePt t="142000" x="8212138" y="4379913"/>
          <p14:tracePt t="142019" x="8235950" y="4392613"/>
          <p14:tracePt t="142031" x="8248650" y="4392613"/>
          <p14:tracePt t="142078" x="8324850" y="4392613"/>
          <p14:tracePt t="142092" x="8324850" y="4405313"/>
          <p14:tracePt t="142114" x="8335963" y="4405313"/>
          <p14:tracePt t="142161" x="8348663" y="4405313"/>
          <p14:tracePt t="142174" x="8361363" y="4405313"/>
          <p14:tracePt t="142191" x="8374063" y="4405313"/>
          <p14:tracePt t="142201" x="8386763" y="4405313"/>
          <p14:tracePt t="142239" x="8435975" y="4418013"/>
          <p14:tracePt t="142252" x="8448675" y="4418013"/>
          <p14:tracePt t="142265" x="8486775" y="4418013"/>
          <p14:tracePt t="142283" x="8512175" y="4418013"/>
          <p14:tracePt t="142295" x="8574088" y="4418013"/>
          <p14:tracePt t="142363" x="8750300" y="4430713"/>
          <p14:tracePt t="142393" x="8774113" y="4430713"/>
          <p14:tracePt t="142437" x="8786813" y="4430713"/>
          <p14:tracePt t="142941" x="8786813" y="4443413"/>
          <p14:tracePt t="145035" x="8763000" y="4443413"/>
          <p14:tracePt t="145045" x="8750300" y="4443413"/>
          <p14:tracePt t="145065" x="8686800" y="4443413"/>
          <p14:tracePt t="145077" x="8661400" y="4443413"/>
          <p14:tracePt t="145096" x="8612188" y="4443413"/>
          <p14:tracePt t="145108" x="8548688" y="4430713"/>
          <p14:tracePt t="145179" x="8335963" y="4430713"/>
          <p14:tracePt t="145224" x="7999413" y="4492625"/>
          <p14:tracePt t="145237" x="7510463" y="4592638"/>
          <p14:tracePt t="145250" x="7285038" y="4643438"/>
          <p14:tracePt t="145270" x="6684963" y="4756150"/>
          <p14:tracePt t="145281" x="6396038" y="4792663"/>
          <p14:tracePt t="145304" x="5719763" y="4879975"/>
          <p14:tracePt t="145305" x="5457825" y="4918075"/>
          <p14:tracePt t="145329" x="5170488" y="4968875"/>
          <p14:tracePt t="145369" x="4981575" y="5005388"/>
          <p14:tracePt t="145382" x="4945063" y="5018088"/>
          <p14:tracePt t="145389" x="4868863" y="5030788"/>
          <p14:tracePt t="145436" x="4556125" y="5118100"/>
          <p14:tracePt t="145452" x="4518025" y="5143500"/>
          <p14:tracePt t="145453" x="4468813" y="5143500"/>
          <p14:tracePt t="145476" x="4394200" y="5156200"/>
          <p14:tracePt t="145483" x="4330700" y="5156200"/>
          <p14:tracePt t="145500" x="4294188" y="5156200"/>
          <p14:tracePt t="145520" x="4217988" y="5156200"/>
          <p14:tracePt t="145531" x="4181475" y="5156200"/>
          <p14:tracePt t="145532" x="4156075" y="5156200"/>
          <p14:tracePt t="145551" x="4130675" y="5156200"/>
          <p14:tracePt t="145552" x="4105275" y="5156200"/>
          <p14:tracePt t="145618" x="3956050" y="5092700"/>
          <p14:tracePt t="145623" x="3943350" y="5081588"/>
          <p14:tracePt t="145641" x="3905250" y="5068888"/>
          <p14:tracePt t="145672" x="3867150" y="5043488"/>
          <p14:tracePt t="145692" x="3830638" y="5043488"/>
          <p14:tracePt t="145702" x="3817938" y="5043488"/>
          <p14:tracePt t="145723" x="3779838" y="5030788"/>
          <p14:tracePt t="145733" x="3767138" y="5018088"/>
          <p14:tracePt t="145766" x="3743325" y="5005388"/>
          <p14:tracePt t="145771" x="3730625" y="5005388"/>
          <p14:tracePt t="145792" x="3717925" y="5005388"/>
          <p14:tracePt t="146089" x="3717925" y="4981575"/>
          <p14:tracePt t="146090" x="3717925" y="4968875"/>
          <p14:tracePt t="146107" x="3717925" y="4956175"/>
          <p14:tracePt t="146108" x="3717925" y="4930775"/>
          <p14:tracePt t="146127" x="3730625" y="4868863"/>
          <p14:tracePt t="146139" x="3743325" y="4830763"/>
          <p14:tracePt t="146157" x="3756025" y="4779963"/>
          <p14:tracePt t="146224" x="3767138" y="4743450"/>
          <p14:tracePt t="146225" x="3779838" y="4718050"/>
          <p14:tracePt t="146268" x="3792538" y="4718050"/>
          <p14:tracePt t="146355" x="3792538" y="4705350"/>
          <p14:tracePt t="146532" x="3805238" y="4705350"/>
          <p14:tracePt t="146608" x="3830638" y="4692650"/>
          <p14:tracePt t="146609" x="3843338" y="4692650"/>
          <p14:tracePt t="146625" x="3867150" y="4679950"/>
          <p14:tracePt t="146643" x="3905250" y="4679950"/>
          <p14:tracePt t="146655" x="3943350" y="4667250"/>
          <p14:tracePt t="146673" x="4068763" y="4630738"/>
          <p14:tracePt t="146686" x="4143375" y="4605338"/>
          <p14:tracePt t="146704" x="4268788" y="4592638"/>
          <p14:tracePt t="146717" x="4318000" y="4579938"/>
          <p14:tracePt t="146718" x="4356100" y="4567238"/>
          <p14:tracePt t="146736" x="4394200" y="4554538"/>
          <p14:tracePt t="146736" x="4418013" y="4554538"/>
          <p14:tracePt t="146770" x="4468813" y="4543425"/>
          <p14:tracePt t="146771" x="4494213" y="4543425"/>
          <p14:tracePt t="146785" x="4518025" y="4530725"/>
          <p14:tracePt t="146787" x="4556125" y="4530725"/>
          <p14:tracePt t="146815" x="4656138" y="4518025"/>
          <p14:tracePt t="146830" x="4694238" y="4505325"/>
          <p14:tracePt t="146850" x="4743450" y="4505325"/>
          <p14:tracePt t="146857" x="4756150" y="4505325"/>
          <p14:tracePt t="146879" x="4794250" y="4505325"/>
          <p14:tracePt t="146899" x="4832350" y="4505325"/>
          <p14:tracePt t="146906" x="4868863" y="4492625"/>
          <p14:tracePt t="146926" x="4932363" y="4492625"/>
          <p14:tracePt t="146937" x="4956175" y="4479925"/>
          <p14:tracePt t="146957" x="5032375" y="4479925"/>
          <p14:tracePt t="146966" x="5081588" y="4467225"/>
          <p14:tracePt t="146987" x="5207000" y="4467225"/>
          <p14:tracePt t="147000" x="5270500" y="4454525"/>
          <p14:tracePt t="147031" x="5432425" y="4454525"/>
          <p14:tracePt t="147033" x="5595938" y="4454525"/>
          <p14:tracePt t="147048" x="5683250" y="4454525"/>
          <p14:tracePt t="147060" x="5770563" y="4454525"/>
          <p14:tracePt t="147080" x="5883275" y="4454525"/>
          <p14:tracePt t="147099" x="5957888" y="4443413"/>
          <p14:tracePt t="147112" x="5995988" y="4443413"/>
          <p14:tracePt t="147114" x="6021388" y="4443413"/>
          <p14:tracePt t="147131" x="6083300" y="4430713"/>
          <p14:tracePt t="147196" x="6283325" y="4430713"/>
          <p14:tracePt t="147203" x="6321425" y="4430713"/>
          <p14:tracePt t="147221" x="6396038" y="4418013"/>
          <p14:tracePt t="147233" x="6434138" y="4418013"/>
          <p14:tracePt t="147251" x="6496050" y="4418013"/>
          <p14:tracePt t="147271" x="6546850" y="4418013"/>
          <p14:tracePt t="147282" x="6559550" y="4418013"/>
          <p14:tracePt t="147302" x="6584950" y="4418013"/>
          <p14:tracePt t="147333" x="6596063" y="4418013"/>
          <p14:tracePt t="147372" x="6608763" y="4418013"/>
          <p14:tracePt t="147405" x="6621463" y="4418013"/>
          <p14:tracePt t="147453" x="6634163" y="4418013"/>
          <p14:tracePt t="147489" x="6646863" y="4418013"/>
          <p14:tracePt t="147519" x="6672263" y="4418013"/>
          <p14:tracePt t="147595" x="6684963" y="4418013"/>
          <p14:tracePt t="149021" x="6696075" y="4430713"/>
          <p14:tracePt t="149022" x="6721475" y="4430713"/>
          <p14:tracePt t="149031" x="6734175" y="4430713"/>
          <p14:tracePt t="149051" x="6797675" y="4430713"/>
          <p14:tracePt t="149063" x="6834188" y="4430713"/>
          <p14:tracePt t="149081" x="6921500" y="4430713"/>
          <p14:tracePt t="149092" x="6972300" y="4430713"/>
          <p14:tracePt t="149135" x="7235825" y="4454525"/>
          <p14:tracePt t="149136" x="7310438" y="4454525"/>
          <p14:tracePt t="149155" x="7359650" y="4467225"/>
          <p14:tracePt t="149173" x="7448550" y="4479925"/>
          <p14:tracePt t="149187" x="7548563" y="4479925"/>
          <p14:tracePt t="149203" x="7585075" y="4492625"/>
          <p14:tracePt t="149224" x="7661275" y="4518025"/>
          <p14:tracePt t="149225" x="7697788" y="4518025"/>
          <p14:tracePt t="149235" x="7748588" y="4530725"/>
          <p14:tracePt t="149255" x="7835900" y="4530725"/>
          <p14:tracePt t="149265" x="7886700" y="4543425"/>
          <p14:tracePt t="149284" x="7974013" y="4554538"/>
          <p14:tracePt t="149295" x="8010525" y="4567238"/>
          <p14:tracePt t="149316" x="8074025" y="4579938"/>
          <p14:tracePt t="149332" x="8099425" y="4579938"/>
          <p14:tracePt t="149338" x="8123238" y="4579938"/>
          <p14:tracePt t="149347" x="8161338" y="4579938"/>
          <p14:tracePt t="149357" x="8186738" y="4579938"/>
          <p14:tracePt t="149388" x="8286750" y="4579938"/>
          <p14:tracePt t="149396" x="8312150" y="4579938"/>
          <p14:tracePt t="149405" x="8348663" y="4579938"/>
          <p14:tracePt t="149430" x="8424863" y="4567238"/>
          <p14:tracePt t="149436" x="8461375" y="4554538"/>
          <p14:tracePt t="149457" x="8524875" y="4543425"/>
          <p14:tracePt t="149474" x="8561388" y="4530725"/>
          <p14:tracePt t="149486" x="8574088" y="4518025"/>
          <p14:tracePt t="149510" x="8586788" y="4518025"/>
          <p14:tracePt t="149519" x="8599488" y="4518025"/>
          <p14:tracePt t="151052" x="8435975" y="4492625"/>
          <p14:tracePt t="151053" x="8412163" y="4492625"/>
          <p14:tracePt t="151064" x="8386763" y="4492625"/>
          <p14:tracePt t="151076" x="8361363" y="4492625"/>
          <p14:tracePt t="151097" x="8286750" y="4492625"/>
          <p14:tracePt t="151125" x="8074025" y="4505325"/>
          <p14:tracePt t="151162" x="7010400" y="4679950"/>
          <p14:tracePt t="151175" x="6684963" y="4743450"/>
          <p14:tracePt t="151186" x="6321425" y="4818063"/>
          <p14:tracePt t="151205" x="5607050" y="5018088"/>
          <p14:tracePt t="151218" x="5294313" y="5118100"/>
          <p14:tracePt t="151236" x="4919663" y="5230813"/>
          <p14:tracePt t="151248" x="4832350" y="5268913"/>
          <p14:tracePt t="151266" x="4656138" y="5318125"/>
          <p14:tracePt t="151280" x="4556125" y="5368925"/>
          <p14:tracePt t="151297" x="4518025" y="5381625"/>
          <p14:tracePt t="151317" x="4468813" y="5407025"/>
          <p14:tracePt t="151329" x="4430713" y="5418138"/>
          <p14:tracePt t="151330" x="4381500" y="5456238"/>
          <p14:tracePt t="151363" x="4243388" y="5530850"/>
          <p14:tracePt t="151428" x="3856038" y="5781675"/>
          <p14:tracePt t="151439" x="3817938" y="5807075"/>
          <p14:tracePt t="151451" x="3792538" y="5819775"/>
          <p14:tracePt t="151470" x="3756025" y="5832475"/>
          <p14:tracePt t="151489" x="3756025" y="5843588"/>
          <p14:tracePt t="151499" x="3743325" y="5856288"/>
          <p14:tracePt t="151623" x="3730625" y="5856288"/>
          <p14:tracePt t="152054" x="3730625" y="5843588"/>
          <p14:tracePt t="153448" x="3730625" y="5832475"/>
          <p14:tracePt t="153764" x="3730625" y="5819775"/>
          <p14:tracePt t="153796" x="3743325" y="5819775"/>
          <p14:tracePt t="153870" x="3743325" y="5807075"/>
          <p14:tracePt t="153903" x="3743325" y="5794375"/>
          <p14:tracePt t="158114" x="3730625" y="5794375"/>
          <p14:tracePt t="158225" x="3730625" y="5781675"/>
          <p14:tracePt t="159470" x="3730625" y="5768975"/>
          <p14:tracePt t="159529" x="3767138" y="5756275"/>
          <p14:tracePt t="159550" x="3805238" y="5743575"/>
          <p14:tracePt t="159561" x="3843338" y="5743575"/>
          <p14:tracePt t="159581" x="3917950" y="5743575"/>
          <p14:tracePt t="159595" x="3956050" y="5743575"/>
          <p14:tracePt t="159612" x="3979863" y="5732463"/>
          <p14:tracePt t="159623" x="4043363" y="5732463"/>
          <p14:tracePt t="159647" x="4105275" y="5732463"/>
          <p14:tracePt t="159654" x="4130675" y="5719763"/>
          <p14:tracePt t="159672" x="4192588" y="5719763"/>
          <p14:tracePt t="159692" x="4243388" y="5707063"/>
          <p14:tracePt t="159704" x="4268788" y="5707063"/>
          <p14:tracePt t="159723" x="4294188" y="5707063"/>
          <p14:tracePt t="159732" x="4305300" y="5694363"/>
          <p14:tracePt t="159753" x="4330700" y="5694363"/>
          <p14:tracePt t="159766" x="4356100" y="5694363"/>
          <p14:tracePt t="159785" x="4406900" y="5681663"/>
          <p14:tracePt t="159796" x="4443413" y="5681663"/>
          <p14:tracePt t="159814" x="4530725" y="5656263"/>
          <p14:tracePt t="159826" x="4568825" y="5643563"/>
          <p14:tracePt t="159854" x="4694238" y="5630863"/>
          <p14:tracePt t="159865" x="4732338" y="5630863"/>
          <p14:tracePt t="159874" x="4768850" y="5619750"/>
          <p14:tracePt t="159895" x="4832350" y="5607050"/>
          <p14:tracePt t="159919" x="4945063" y="5607050"/>
          <p14:tracePt t="159937" x="4994275" y="5607050"/>
          <p14:tracePt t="159955" x="5094288" y="5607050"/>
          <p14:tracePt t="159967" x="5145088" y="5607050"/>
          <p14:tracePt t="159986" x="5257800" y="5607050"/>
          <p14:tracePt t="159998" x="5307013" y="5607050"/>
          <p14:tracePt t="159999" x="5345113" y="5607050"/>
          <p14:tracePt t="160016" x="5383213" y="5607050"/>
          <p14:tracePt t="160042" x="5495925" y="5619750"/>
          <p14:tracePt t="160048" x="5532438" y="5630863"/>
          <p14:tracePt t="160068" x="5595938" y="5630863"/>
          <p14:tracePt t="160146" x="5783263" y="5707063"/>
          <p14:tracePt t="160147" x="5870575" y="5732463"/>
          <p14:tracePt t="160157" x="5883275" y="5743575"/>
          <p14:tracePt t="160169" x="5908675" y="5756275"/>
          <p14:tracePt t="160187" x="5932488" y="5768975"/>
          <p14:tracePt t="160208" x="5957888" y="5768975"/>
          <p14:tracePt t="160220" x="5983288" y="5768975"/>
          <p14:tracePt t="160287" x="6108700" y="5794375"/>
          <p14:tracePt t="160299" x="6121400" y="5794375"/>
          <p14:tracePt t="160329" x="6146800" y="5794375"/>
          <p14:tracePt t="160349" x="6170613" y="5794375"/>
          <p14:tracePt t="160359" x="6183313" y="5794375"/>
          <p14:tracePt t="160380" x="6221413" y="5781675"/>
          <p14:tracePt t="160390" x="6221413" y="5768975"/>
          <p14:tracePt t="160414" x="6246813" y="5768975"/>
          <p14:tracePt t="160471" x="6259513" y="5768975"/>
          <p14:tracePt t="160541" x="6270625" y="5756275"/>
          <p14:tracePt t="160553" x="6270625" y="5743575"/>
          <p14:tracePt t="160644" x="6283325" y="5732463"/>
          <p14:tracePt t="160724" x="6283325" y="5719763"/>
          <p14:tracePt t="161999" x="6283325" y="5707063"/>
          <p14:tracePt t="162017" x="6308725" y="5707063"/>
          <p14:tracePt t="162030" x="6308725" y="5694363"/>
          <p14:tracePt t="162052" x="6359525" y="5668963"/>
          <p14:tracePt t="162067" x="6383338" y="5668963"/>
          <p14:tracePt t="162080" x="6396038" y="5656263"/>
          <p14:tracePt t="162098" x="6421438" y="5643563"/>
          <p14:tracePt t="162134" x="6446838" y="5630863"/>
          <p14:tracePt t="162363" x="6459538" y="5630863"/>
          <p14:tracePt t="162517" x="6459538" y="5619750"/>
          <p14:tracePt t="162532" x="6472238" y="5619750"/>
          <p14:tracePt t="162583" x="6472238" y="5607050"/>
          <p14:tracePt t="162717" x="6472238" y="5594350"/>
          <p14:tracePt t="162765" x="6472238" y="5581650"/>
          <p14:tracePt t="162785" x="6421438" y="5581650"/>
          <p14:tracePt t="162799" x="6359525" y="5568950"/>
          <p14:tracePt t="162815" x="6096000" y="5568950"/>
          <p14:tracePt t="162825" x="5970588" y="5568950"/>
          <p14:tracePt t="162849" x="5770563" y="5568950"/>
          <p14:tracePt t="162868" x="5595938" y="5594350"/>
          <p14:tracePt t="162876" x="5532438" y="5607050"/>
          <p14:tracePt t="162891" x="5445125" y="5619750"/>
          <p14:tracePt t="162891" x="5370513" y="5630863"/>
          <p14:tracePt t="162907" x="5294313" y="5630863"/>
          <p14:tracePt t="162953" x="5057775" y="5668963"/>
          <p14:tracePt t="162968" x="5032375" y="5668963"/>
          <p14:tracePt t="162988" x="4968875" y="5668963"/>
          <p14:tracePt t="163000" x="4881563" y="5681663"/>
          <p14:tracePt t="163018" x="4832350" y="5694363"/>
          <p14:tracePt t="163030" x="4719638" y="5707063"/>
          <p14:tracePt t="163050" x="4643438" y="5719763"/>
          <p14:tracePt t="163062" x="4619625" y="5719763"/>
          <p14:tracePt t="163079" x="4581525" y="5732463"/>
          <p14:tracePt t="163091" x="4556125" y="5743575"/>
          <p14:tracePt t="163116" x="4543425" y="5743575"/>
          <p14:tracePt t="163136" x="4518025" y="5756275"/>
          <p14:tracePt t="163140" x="4506913" y="5768975"/>
          <p14:tracePt t="163168" x="4443413" y="5781675"/>
          <p14:tracePt t="163190" x="4406900" y="5807075"/>
          <p14:tracePt t="163202" x="4381500" y="5832475"/>
          <p14:tracePt t="163220" x="4343400" y="5856288"/>
          <p14:tracePt t="163232" x="4318000" y="5868988"/>
          <p14:tracePt t="163280" x="4294188" y="5881688"/>
          <p14:tracePt t="163311" x="4281488" y="5894388"/>
          <p14:tracePt t="163362" x="4268788" y="5894388"/>
          <p14:tracePt t="163374" x="4268788" y="5907088"/>
          <p14:tracePt t="163375" x="4256088" y="5919788"/>
          <p14:tracePt t="163404" x="4243388" y="5932488"/>
          <p14:tracePt t="163422" x="4217988" y="5945188"/>
          <p14:tracePt t="163466" x="4168775" y="5981700"/>
          <p14:tracePt t="163468" x="4143375" y="5994400"/>
          <p14:tracePt t="163504" x="4130675" y="6007100"/>
          <p14:tracePt t="163514" x="4117975" y="6007100"/>
          <p14:tracePt t="163582" x="4105275" y="6007100"/>
          <p14:tracePt t="163583" x="4092575" y="6007100"/>
          <p14:tracePt t="163595" x="4081463" y="6007100"/>
          <p14:tracePt t="163635" x="4005263" y="6007100"/>
          <p14:tracePt t="163662" x="3956050" y="6007100"/>
          <p14:tracePt t="163685" x="3943350" y="5994400"/>
          <p14:tracePt t="163705" x="3905250" y="5981700"/>
          <p14:tracePt t="163717" x="3879850" y="5969000"/>
          <p14:tracePt t="163736" x="3856038" y="5945188"/>
          <p14:tracePt t="163802" x="3817938" y="5894388"/>
          <p14:tracePt t="163819" x="3817938" y="5881688"/>
          <p14:tracePt t="163847" x="3817938" y="5868988"/>
          <p14:tracePt t="163857" x="3830638" y="5856288"/>
          <p14:tracePt t="163878" x="3879850" y="5807075"/>
          <p14:tracePt t="163879" x="3905250" y="5794375"/>
          <p14:tracePt t="163890" x="3943350" y="5768975"/>
          <p14:tracePt t="163951" x="4068763" y="5719763"/>
          <p14:tracePt t="163958" x="4081463" y="5719763"/>
          <p14:tracePt t="163968" x="4092575" y="5719763"/>
          <p14:tracePt t="163988" x="4105275" y="5719763"/>
          <p14:tracePt t="163998" x="4117975" y="5719763"/>
          <p14:tracePt t="164019" x="4130675" y="5756275"/>
          <p14:tracePt t="164030" x="4143375" y="5768975"/>
          <p14:tracePt t="164049" x="4143375" y="5794375"/>
          <p14:tracePt t="164081" x="4143375" y="5807075"/>
          <p14:tracePt t="164133" x="4143375" y="5819775"/>
          <p14:tracePt t="164177" x="4143375" y="5843588"/>
          <p14:tracePt t="164190" x="4130675" y="5856288"/>
          <p14:tracePt t="164221" x="4117975" y="5881688"/>
          <p14:tracePt t="164251" x="4081463" y="5894388"/>
          <p14:tracePt t="164264" x="4017963" y="5932488"/>
          <p14:tracePt t="164290" x="3956050" y="5956300"/>
          <p14:tracePt t="164303" x="3905250" y="5969000"/>
          <p14:tracePt t="164313" x="3892550" y="5981700"/>
          <p14:tracePt t="164345" x="3867150" y="5981700"/>
          <p14:tracePt t="164372" x="3856038" y="5981700"/>
          <p14:tracePt t="164393" x="3843338" y="5981700"/>
          <p14:tracePt t="164413" x="3830638" y="5981700"/>
          <p14:tracePt t="164424" x="3830638" y="5969000"/>
          <p14:tracePt t="164435" x="3817938" y="5969000"/>
          <p14:tracePt t="164454" x="3817938" y="5956300"/>
          <p14:tracePt t="164503" x="3817938" y="5919788"/>
          <p14:tracePt t="164534" x="3817938" y="5907088"/>
          <p14:tracePt t="164573" x="3805238" y="5894388"/>
          <p14:tracePt t="164594" x="3805238" y="5881688"/>
          <p14:tracePt t="164614" x="3817938" y="5881688"/>
          <p14:tracePt t="164625" x="3817938" y="5868988"/>
          <p14:tracePt t="164646" x="3830638" y="5868988"/>
          <p14:tracePt t="164657" x="3830638" y="5856288"/>
          <p14:tracePt t="164663" x="3856038" y="5856288"/>
          <p14:tracePt t="164705" x="3892550" y="5843588"/>
          <p14:tracePt t="164718" x="3905250" y="5843588"/>
          <p14:tracePt t="164736" x="3917950" y="5843588"/>
          <p14:tracePt t="164748" x="3930650" y="5843588"/>
          <p14:tracePt t="164766" x="3943350" y="5843588"/>
          <p14:tracePt t="164767" x="3956050" y="5843588"/>
          <p14:tracePt t="164797" x="3968750" y="5856288"/>
          <p14:tracePt t="164816" x="3979863" y="5856288"/>
          <p14:tracePt t="164859" x="3979863" y="5868988"/>
          <p14:tracePt t="165002" x="3992563" y="5868988"/>
          <p14:tracePt t="165344" x="4030663" y="5843588"/>
          <p14:tracePt t="165363" x="4068763" y="5819775"/>
          <p14:tracePt t="165372" x="4105275" y="5807075"/>
          <p14:tracePt t="165416" x="4205288" y="5743575"/>
          <p14:tracePt t="165423" x="4217988" y="5732463"/>
          <p14:tracePt t="165436" x="4243388" y="5719763"/>
          <p14:tracePt t="165455" x="4256088" y="5694363"/>
          <p14:tracePt t="165474" x="4294188" y="5656263"/>
          <p14:tracePt t="165484" x="4318000" y="5630863"/>
          <p14:tracePt t="165504" x="4368800" y="5581650"/>
          <p14:tracePt t="165514" x="4381500" y="5556250"/>
          <p14:tracePt t="165535" x="4406900" y="5530850"/>
          <p14:tracePt t="165548" x="4418013" y="5507038"/>
          <p14:tracePt t="165565" x="4430713" y="5507038"/>
          <p14:tracePt t="165581" x="4430713" y="5494338"/>
          <p14:tracePt t="165595" x="4443413" y="5481638"/>
          <p14:tracePt t="165608" x="4506913" y="5443538"/>
          <p14:tracePt t="165627" x="4568825" y="5381625"/>
          <p14:tracePt t="165646" x="4606925" y="5356225"/>
          <p14:tracePt t="165649" x="4619625" y="5343525"/>
          <p14:tracePt t="165682" x="4656138" y="5305425"/>
          <p14:tracePt t="165687" x="4668838" y="5305425"/>
          <p14:tracePt t="165708" x="4668838" y="5294313"/>
          <p14:tracePt t="165725" x="4681538" y="5294313"/>
          <p14:tracePt t="165772" x="4694238" y="5281613"/>
          <p14:tracePt t="165786" x="4732338" y="5268913"/>
          <p14:tracePt t="165798" x="4756150" y="5268913"/>
          <p14:tracePt t="165811" x="4768850" y="5243513"/>
          <p14:tracePt t="165829" x="4832350" y="5243513"/>
          <p14:tracePt t="165856" x="4894263" y="5205413"/>
          <p14:tracePt t="165881" x="4932363" y="5194300"/>
          <p14:tracePt t="165889" x="4945063" y="5194300"/>
          <p14:tracePt t="165932" x="4968875" y="5181600"/>
          <p14:tracePt t="165952" x="4981575" y="5181600"/>
          <p14:tracePt t="165953" x="4981575" y="5168900"/>
          <p14:tracePt t="165969" x="4994275" y="5168900"/>
          <p14:tracePt t="165982" x="5006975" y="5156200"/>
          <p14:tracePt t="166000" x="5019675" y="5143500"/>
          <p14:tracePt t="166021" x="5057775" y="5105400"/>
          <p14:tracePt t="166032" x="5081588" y="5092700"/>
          <p14:tracePt t="166051" x="5181600" y="5018088"/>
          <p14:tracePt t="166082" x="5270500" y="4930775"/>
          <p14:tracePt t="166094" x="5281613" y="4918075"/>
          <p14:tracePt t="166113" x="5307013" y="4892675"/>
          <p14:tracePt t="166124" x="5307013" y="4879975"/>
          <p14:tracePt t="166142" x="5332413" y="4856163"/>
          <p14:tracePt t="166155" x="5345113" y="4830763"/>
          <p14:tracePt t="166232" x="5370513" y="4805363"/>
          <p14:tracePt t="166233" x="5407025" y="4718050"/>
          <p14:tracePt t="166547" x="5394325" y="4718050"/>
          <p14:tracePt t="166548" x="5383213" y="4705350"/>
          <p14:tracePt t="166571" x="5332413" y="4679950"/>
          <p14:tracePt t="166580" x="5319713" y="4656138"/>
          <p14:tracePt t="166597" x="5270500" y="4618038"/>
          <p14:tracePt t="166607" x="5257800" y="4592638"/>
          <p14:tracePt t="166631" x="5219700" y="4543425"/>
          <p14:tracePt t="166640" x="5194300" y="4505325"/>
          <p14:tracePt t="166658" x="5170488" y="4443413"/>
          <p14:tracePt t="166670" x="5157788" y="4418013"/>
          <p14:tracePt t="166688" x="5132388" y="4354513"/>
          <p14:tracePt t="166709" x="5106988" y="4292600"/>
          <p14:tracePt t="166718" x="5106988" y="4279900"/>
          <p14:tracePt t="166739" x="5081588" y="4217988"/>
          <p14:tracePt t="166748" x="5081588" y="4205288"/>
          <p14:tracePt t="166769" x="5057775" y="4167188"/>
          <p14:tracePt t="166779" x="5045075" y="4129088"/>
          <p14:tracePt t="166828" x="5045075" y="4092575"/>
          <p14:tracePt t="166831" x="5045075" y="4029075"/>
          <p14:tracePt t="166832" x="5045075" y="4017963"/>
          <p14:tracePt t="166859" x="5045075" y="3979863"/>
          <p14:tracePt t="166880" x="5045075" y="3967163"/>
          <p14:tracePt t="166902" x="5045075" y="3941763"/>
          <p14:tracePt t="166917" x="5045075" y="3929063"/>
          <p14:tracePt t="166941" x="5057775" y="3916363"/>
          <p14:tracePt t="166952" x="5057775" y="3905250"/>
          <p14:tracePt t="166979" x="5057775" y="3892550"/>
          <p14:tracePt t="166981" x="5068888" y="3879850"/>
          <p14:tracePt t="167001" x="5068888" y="3867150"/>
          <p14:tracePt t="167031" x="5068888" y="3841750"/>
          <p14:tracePt t="167051" x="5081588" y="3829050"/>
          <p14:tracePt t="167084" x="5081588" y="3816350"/>
          <p14:tracePt t="167112" x="5081588" y="3803650"/>
          <p14:tracePt t="167159" x="5081588" y="3792538"/>
          <p14:tracePt t="167455" x="5068888" y="3792538"/>
          <p14:tracePt t="167467" x="5032375" y="3779838"/>
          <p14:tracePt t="167486" x="4981575" y="3779838"/>
          <p14:tracePt t="167515" x="4894263" y="3729038"/>
          <p14:tracePt t="167536" x="4856163" y="3703638"/>
          <p14:tracePt t="167546" x="4832350" y="3703638"/>
          <p14:tracePt t="167575" x="4732338" y="3667125"/>
          <p14:tracePt t="167597" x="4668838" y="3641725"/>
          <p14:tracePt t="167606" x="4643438" y="3641725"/>
          <p14:tracePt t="167627" x="4581525" y="3629025"/>
          <p14:tracePt t="167639" x="4543425" y="3629025"/>
          <p14:tracePt t="167660" x="4468813" y="3629025"/>
          <p14:tracePt t="167671" x="4394200" y="3629025"/>
          <p14:tracePt t="167689" x="4343400" y="3629025"/>
          <p14:tracePt t="167755" x="4130675" y="3654425"/>
          <p14:tracePt t="167769" x="4105275" y="3667125"/>
          <p14:tracePt t="167779" x="4068763" y="3667125"/>
          <p14:tracePt t="167799" x="4017963" y="3667125"/>
          <p14:tracePt t="167800" x="4005263" y="3667125"/>
          <p14:tracePt t="167813" x="3979863" y="3667125"/>
          <p14:tracePt t="167832" x="3917950" y="3679825"/>
          <p14:tracePt t="167842" x="3892550" y="3679825"/>
          <p14:tracePt t="167861" x="3856038" y="3679825"/>
          <p14:tracePt t="167883" x="3805238" y="3679825"/>
          <p14:tracePt t="167891" x="3767138" y="3692525"/>
          <p14:tracePt t="167912" x="3730625" y="3692525"/>
          <p14:tracePt t="167921" x="3705225" y="3692525"/>
          <p14:tracePt t="167941" x="3679825" y="3703638"/>
          <p14:tracePt t="168174" x="3667125" y="3716338"/>
          <p14:tracePt t="168195" x="3605213" y="3741738"/>
          <p14:tracePt t="168204" x="3567113" y="3754438"/>
          <p14:tracePt t="168216" x="3505200" y="3779838"/>
          <p14:tracePt t="168218" x="3417888" y="3792538"/>
          <p14:tracePt t="168235" x="3141663" y="3803650"/>
          <p14:tracePt t="168255" x="2841625" y="3803650"/>
          <p14:tracePt t="168265" x="2754313" y="3792538"/>
          <p14:tracePt t="168285" x="2616200" y="3779838"/>
          <p14:tracePt t="168296" x="2565400" y="3767138"/>
          <p14:tracePt t="168315" x="2490788" y="3741738"/>
          <p14:tracePt t="168326" x="2452688" y="3729038"/>
          <p14:tracePt t="168383" x="2290763" y="3692525"/>
          <p14:tracePt t="168407" x="2252663" y="3667125"/>
          <p14:tracePt t="168433" x="2228850" y="3667125"/>
          <p14:tracePt t="168458" x="2203450" y="3654425"/>
          <p14:tracePt t="168498" x="2190750" y="3654425"/>
          <p14:tracePt t="168573" x="2178050" y="3654425"/>
          <p14:tracePt t="168629" x="2152650" y="3641725"/>
          <p14:tracePt t="168659" x="2152650" y="3616325"/>
          <p14:tracePt t="168690" x="2139950" y="3603625"/>
          <p14:tracePt t="168720" x="2139950" y="3590925"/>
          <p14:tracePt t="168787" x="2139950" y="3579813"/>
          <p14:tracePt t="169076" x="2139950" y="3567113"/>
          <p14:tracePt t="169094" x="2165350" y="3529013"/>
          <p14:tracePt t="169124" x="2265363" y="3454400"/>
          <p14:tracePt t="169145" x="2303463" y="3416300"/>
          <p14:tracePt t="169154" x="2316163" y="3416300"/>
          <p14:tracePt t="169174" x="2328863" y="3403600"/>
          <p14:tracePt t="169198" x="2352675" y="3403600"/>
          <p14:tracePt t="169205" x="2365375" y="3429000"/>
          <p14:tracePt t="169217" x="2378075" y="3441700"/>
          <p14:tracePt t="169236" x="2403475" y="3503613"/>
          <p14:tracePt t="169248" x="2428875" y="3554413"/>
          <p14:tracePt t="169266" x="2478088" y="3629025"/>
          <p14:tracePt t="169316" x="2603500" y="3916363"/>
          <p14:tracePt t="169327" x="2628900" y="3992563"/>
          <p14:tracePt t="169349" x="2678113" y="4105275"/>
          <p14:tracePt t="169356" x="2716213" y="4179888"/>
          <p14:tracePt t="169378" x="2767013" y="4292600"/>
          <p14:tracePt t="169390" x="2816225" y="4379913"/>
          <p14:tracePt t="169408" x="2841625" y="4405313"/>
          <p14:tracePt t="169420" x="2879725" y="4479925"/>
          <p14:tracePt t="169452" x="2890838" y="4505325"/>
          <p14:tracePt t="169465" x="2916238" y="4543425"/>
          <p14:tracePt t="169466" x="2941638" y="4579938"/>
          <p14:tracePt t="169471" x="2954338" y="4592638"/>
          <p14:tracePt t="169488" x="2967038" y="4618038"/>
          <p14:tracePt t="169489" x="2979738" y="4630738"/>
          <p14:tracePt t="169508" x="2992438" y="4643438"/>
          <p14:tracePt t="169509" x="3016250" y="4667250"/>
          <p14:tracePt t="169524" x="3028950" y="4692650"/>
          <p14:tracePt t="169531" x="3054350" y="4705350"/>
          <p14:tracePt t="169548" x="3103563" y="4743450"/>
          <p14:tracePt t="169561" x="3128963" y="4779963"/>
          <p14:tracePt t="169579" x="3154363" y="4805363"/>
          <p14:tracePt t="169599" x="3192463" y="4843463"/>
          <p14:tracePt t="169611" x="3205163" y="4843463"/>
          <p14:tracePt t="169630" x="3228975" y="4879975"/>
          <p14:tracePt t="169639" x="3241675" y="4892675"/>
          <p14:tracePt t="169683" x="3305175" y="4981575"/>
          <p14:tracePt t="169690" x="3328988" y="5005388"/>
          <p14:tracePt t="169705" x="3328988" y="5018088"/>
          <p14:tracePt t="169705" x="3341688" y="5043488"/>
          <p14:tracePt t="169721" x="3354388" y="5056188"/>
          <p14:tracePt t="169733" x="3354388" y="5068888"/>
          <p14:tracePt t="169751" x="3354388" y="5081588"/>
          <p14:tracePt t="169770" x="3367088" y="5092700"/>
          <p14:tracePt t="169804" x="3379788" y="5118100"/>
          <p14:tracePt t="169805" x="3379788" y="5143500"/>
          <p14:tracePt t="169844" x="3405188" y="5218113"/>
          <p14:tracePt t="169852" x="3417888" y="5243513"/>
          <p14:tracePt t="169863" x="3417888" y="5268913"/>
          <p14:tracePt t="169864" x="3429000" y="5281613"/>
          <p14:tracePt t="169874" x="3429000" y="5305425"/>
          <p14:tracePt t="169892" x="3441700" y="5330825"/>
          <p14:tracePt t="169917" x="3479800" y="5407025"/>
          <p14:tracePt t="169944" x="3530600" y="5481638"/>
          <p14:tracePt t="169953" x="3541713" y="5507038"/>
          <p14:tracePt t="169975" x="3579813" y="5543550"/>
          <p14:tracePt t="169984" x="3592513" y="5556250"/>
          <p14:tracePt t="170003" x="3617913" y="5581650"/>
          <p14:tracePt t="170034" x="3630613" y="5581650"/>
          <p14:tracePt t="170064" x="3630613" y="5594350"/>
          <p14:tracePt t="170077" x="3630613" y="5607050"/>
          <p14:tracePt t="170095" x="3643313" y="5607050"/>
          <p14:tracePt t="170124" x="3654425" y="5607050"/>
          <p14:tracePt t="170148" x="3654425" y="5619750"/>
          <p14:tracePt t="170205" x="3667125" y="5630863"/>
          <p14:tracePt t="170236" x="3679825" y="5643563"/>
          <p14:tracePt t="170247" x="3679825" y="5656263"/>
          <p14:tracePt t="170311" x="3692525" y="5681663"/>
          <p14:tracePt t="170347" x="3705225" y="5694363"/>
          <p14:tracePt t="170357" x="3705225" y="5707063"/>
          <p14:tracePt t="170408" x="3705225" y="5719763"/>
          <p14:tracePt t="170438" x="3717925" y="5719763"/>
          <p14:tracePt t="171034" x="3730625" y="5756275"/>
          <p14:tracePt t="171054" x="3756025" y="5781675"/>
          <p14:tracePt t="171065" x="3767138" y="5794375"/>
          <p14:tracePt t="171116" x="3805238" y="5856288"/>
          <p14:tracePt t="171125" x="3805238" y="5868988"/>
          <p14:tracePt t="171145" x="3817938" y="5881688"/>
          <p14:tracePt t="171156" x="3817938" y="5894388"/>
          <p14:tracePt t="171216" x="3817938" y="5907088"/>
          <p14:tracePt t="171258" x="3843338" y="5919788"/>
          <p14:tracePt t="171301" x="3856038" y="5919788"/>
          <p14:tracePt t="171357" x="4143375" y="5707063"/>
          <p14:tracePt t="171392" x="4294188" y="5607050"/>
          <p14:tracePt t="171393" x="4368800" y="5556250"/>
          <p14:tracePt t="171411" x="4530725" y="5456238"/>
          <p14:tracePt t="171421" x="4619625" y="5407025"/>
          <p14:tracePt t="171441" x="4756150" y="5330825"/>
          <p14:tracePt t="171533" x="5032375" y="5181600"/>
          <p14:tracePt t="171550" x="5068888" y="5168900"/>
          <p14:tracePt t="171562" x="5094288" y="5168900"/>
          <p14:tracePt t="171580" x="5145088" y="5143500"/>
          <p14:tracePt t="171619" x="5232400" y="5118100"/>
          <p14:tracePt t="171623" x="5257800" y="5105400"/>
          <p14:tracePt t="171647" x="5307013" y="5105400"/>
          <p14:tracePt t="171663" x="5383213" y="5081588"/>
          <p14:tracePt t="171702" x="5532438" y="5043488"/>
          <p14:tracePt t="171725" x="5607050" y="5018088"/>
          <p14:tracePt t="171732" x="5645150" y="5018088"/>
          <p14:tracePt t="171753" x="5719763" y="5018088"/>
          <p14:tracePt t="171764" x="5757863" y="5005388"/>
          <p14:tracePt t="171783" x="5832475" y="4981575"/>
          <p14:tracePt t="171797" x="5883275" y="4981575"/>
          <p14:tracePt t="171813" x="5970588" y="4981575"/>
          <p14:tracePt t="171833" x="6070600" y="4968875"/>
          <p14:tracePt t="171844" x="6121400" y="4968875"/>
          <p14:tracePt t="171885" x="6296025" y="4968875"/>
          <p14:tracePt t="171899" x="6370638" y="4968875"/>
          <p14:tracePt t="171925" x="6434138" y="4968875"/>
          <p14:tracePt t="171937" x="6459538" y="4968875"/>
          <p14:tracePt t="171956" x="6521450" y="4968875"/>
          <p14:tracePt t="171967" x="6546850" y="4968875"/>
          <p14:tracePt t="171968" x="6572250" y="4968875"/>
          <p14:tracePt t="171986" x="6596063" y="4968875"/>
          <p14:tracePt t="172033" x="6634163" y="4968875"/>
          <p14:tracePt t="172035" x="6708775" y="4968875"/>
          <p14:tracePt t="172047" x="6746875" y="4956175"/>
          <p14:tracePt t="172067" x="6784975" y="4956175"/>
          <p14:tracePt t="172098" x="6797675" y="4956175"/>
          <p14:tracePt t="172202" x="6808788" y="4956175"/>
          <p14:tracePt t="173815" x="6834188" y="4968875"/>
          <p14:tracePt t="173829" x="6872288" y="5005388"/>
          <p14:tracePt t="173845" x="6959600" y="5056188"/>
          <p14:tracePt t="173857" x="6985000" y="5092700"/>
          <p14:tracePt t="173875" x="7085013" y="5181600"/>
          <p14:tracePt t="173896" x="7146925" y="5256213"/>
          <p14:tracePt t="173905" x="7197725" y="5281613"/>
          <p14:tracePt t="173925" x="7272338" y="5356225"/>
          <p14:tracePt t="173940" x="7310438" y="5407025"/>
          <p14:tracePt t="173957" x="7372350" y="5468938"/>
          <p14:tracePt t="173966" x="7410450" y="5494338"/>
          <p14:tracePt t="173987" x="7448550" y="5543550"/>
          <p14:tracePt t="173999" x="7485063" y="5568950"/>
          <p14:tracePt t="174030" x="7535863" y="5619750"/>
          <p14:tracePt t="174031" x="7585075" y="5643563"/>
          <p14:tracePt t="174032" x="7610475" y="5681663"/>
          <p14:tracePt t="174048" x="7661275" y="5707063"/>
          <p14:tracePt t="174068" x="7723188" y="5768975"/>
          <p14:tracePt t="174098" x="7797800" y="5832475"/>
          <p14:tracePt t="174108" x="7823200" y="5856288"/>
          <p14:tracePt t="174128" x="7835900" y="5868988"/>
          <p14:tracePt t="174141" x="7848600" y="5894388"/>
          <p14:tracePt t="174158" x="7861300" y="5907088"/>
          <p14:tracePt t="174171" x="7874000" y="5945188"/>
          <p14:tracePt t="174189" x="7886700" y="5945188"/>
          <p14:tracePt t="174200" x="7910513" y="5981700"/>
          <p14:tracePt t="174225" x="7923213" y="6019800"/>
          <p14:tracePt t="174240" x="7935913" y="6045200"/>
          <p14:tracePt t="174250" x="7935913" y="6069013"/>
          <p14:tracePt t="174270" x="7948613" y="6094413"/>
          <p14:tracePt t="174299" x="7961313" y="6119813"/>
          <p14:tracePt t="174363" x="7961313" y="6157913"/>
          <p14:tracePt t="174397" x="7961313" y="6169025"/>
          <p14:tracePt t="174402" x="7961313" y="6181725"/>
          <p14:tracePt t="174412" x="7961313" y="6194425"/>
          <p14:tracePt t="174441" x="7948613" y="6194425"/>
          <p14:tracePt t="174452" x="7948613" y="6207125"/>
          <p14:tracePt t="174472" x="7935913" y="6207125"/>
          <p14:tracePt t="174485" x="7935913" y="6219825"/>
          <p14:tracePt t="174536" x="7897813" y="6245225"/>
          <p14:tracePt t="174547" x="7897813" y="6257925"/>
          <p14:tracePt t="174563" x="7886700" y="6257925"/>
          <p14:tracePt t="174583" x="7861300" y="6269038"/>
          <p14:tracePt t="174602" x="7848600" y="6269038"/>
          <p14:tracePt t="174614" x="7848600" y="6281738"/>
          <p14:tracePt t="174615" x="7835900" y="6281738"/>
          <p14:tracePt t="174644" x="7810500" y="6294438"/>
          <p14:tracePt t="174675" x="7797800" y="6294438"/>
          <p14:tracePt t="174744" x="7785100" y="6294438"/>
          <p14:tracePt t="175311" x="7823200" y="6294438"/>
          <p14:tracePt t="175335" x="7861300" y="6294438"/>
          <p14:tracePt t="175362" x="7874000" y="6294438"/>
          <p14:tracePt t="175394" x="7886700" y="6294438"/>
          <p14:tracePt t="175422" x="7897813" y="6294438"/>
          <p14:tracePt t="175443" x="7910513" y="6294438"/>
          <p14:tracePt t="175529" x="7923213" y="6294438"/>
          <p14:tracePt t="175546" x="7935913" y="6294438"/>
          <p14:tracePt t="175564" x="7948613" y="6294438"/>
          <p14:tracePt t="175602" x="7974013" y="6294438"/>
          <p14:tracePt t="175669" x="7986713" y="6294438"/>
          <p14:tracePt t="175735" x="7999413" y="6294438"/>
          <p14:tracePt t="175767" x="7999413" y="6281738"/>
          <p14:tracePt t="176037" x="8010525" y="6281738"/>
          <p14:tracePt t="176214" x="8048625" y="6257925"/>
          <p14:tracePt t="176233" x="8074025" y="6245225"/>
          <p14:tracePt t="176251" x="8086725" y="6245225"/>
          <p14:tracePt t="176268" x="8099425" y="6232525"/>
          <p14:tracePt t="176302" x="8123238" y="6219825"/>
          <p14:tracePt t="176332" x="8161338" y="6194425"/>
          <p14:tracePt t="176362" x="8223250" y="6169025"/>
          <p14:tracePt t="176374" x="8248650" y="6169025"/>
          <p14:tracePt t="176395" x="8274050" y="6145213"/>
          <p14:tracePt t="176405" x="8286750" y="6145213"/>
          <p14:tracePt t="176424" x="8312150" y="6145213"/>
          <p14:tracePt t="176435" x="8312150" y="6132513"/>
          <p14:tracePt t="176453" x="8324850" y="6132513"/>
          <p14:tracePt t="176474" x="8348663" y="6132513"/>
          <p14:tracePt t="176504" x="8361363" y="6132513"/>
          <p14:tracePt t="176562" x="8374063" y="6119813"/>
          <p14:tracePt t="176578" x="8386763" y="6119813"/>
          <p14:tracePt t="176581" x="8399463" y="6119813"/>
          <p14:tracePt t="176595" x="8399463" y="6107113"/>
          <p14:tracePt t="176607" x="8412163" y="6107113"/>
          <p14:tracePt t="176645" x="8424863" y="6107113"/>
          <p14:tracePt t="176731" x="8448675" y="6107113"/>
          <p14:tracePt t="176779" x="8461375" y="6107113"/>
          <p14:tracePt t="177891" x="8448675" y="6119813"/>
          <p14:tracePt t="177921" x="8435975" y="6119813"/>
          <p14:tracePt t="177972" x="8424863" y="6132513"/>
          <p14:tracePt t="177983" x="8412163" y="6132513"/>
          <p14:tracePt t="178019" x="8335963" y="6169025"/>
          <p14:tracePt t="178032" x="8274050" y="6194425"/>
          <p14:tracePt t="178044" x="8248650" y="6207125"/>
          <p14:tracePt t="178062" x="8199438" y="6219825"/>
          <p14:tracePt t="178100" x="8086725" y="6245225"/>
          <p14:tracePt t="178116" x="8048625" y="6245225"/>
          <p14:tracePt t="178131" x="7999413" y="6245225"/>
          <p14:tracePt t="178148" x="7974013" y="6245225"/>
          <p14:tracePt t="178149" x="7961313" y="6245225"/>
          <p14:tracePt t="178173" x="7923213" y="6232525"/>
          <p14:tracePt t="178185" x="7910513" y="6232525"/>
          <p14:tracePt t="178204" x="7886700" y="6194425"/>
          <p14:tracePt t="178216" x="7874000" y="6194425"/>
          <p14:tracePt t="178235" x="7848600" y="6181725"/>
          <p14:tracePt t="178262" x="7797800" y="6145213"/>
          <p14:tracePt t="178285" x="7785100" y="6132513"/>
          <p14:tracePt t="178295" x="7773988" y="6107113"/>
          <p14:tracePt t="178315" x="7761288" y="6094413"/>
          <p14:tracePt t="178329" x="7735888" y="6081713"/>
          <p14:tracePt t="178346" x="7723188" y="6069013"/>
          <p14:tracePt t="178358" x="7697788" y="6045200"/>
          <p14:tracePt t="178380" x="7697788" y="6019800"/>
          <p14:tracePt t="178396" x="7685088" y="5981700"/>
          <p14:tracePt t="178406" x="7685088" y="5969000"/>
          <p14:tracePt t="178438" x="7673975" y="5907088"/>
          <p14:tracePt t="178457" x="7648575" y="5868988"/>
          <p14:tracePt t="178467" x="7648575" y="5856288"/>
          <p14:tracePt t="178487" x="7623175" y="5832475"/>
          <p14:tracePt t="178513" x="7623175" y="5794375"/>
          <p14:tracePt t="178514" x="7610475" y="5781675"/>
          <p14:tracePt t="178530" x="7610475" y="5768975"/>
          <p14:tracePt t="178568" x="7610475" y="5756275"/>
          <p14:tracePt t="178578" x="7610475" y="5743575"/>
          <p14:tracePt t="178628" x="7610475" y="5732463"/>
          <p14:tracePt t="178673" x="7610475" y="5719763"/>
          <p14:tracePt t="178719" x="7623175" y="5719763"/>
          <p14:tracePt t="178740" x="7635875" y="5694363"/>
          <p14:tracePt t="178767" x="7697788" y="5681663"/>
          <p14:tracePt t="178771" x="7735888" y="5668963"/>
          <p14:tracePt t="178783" x="7773988" y="5668963"/>
          <p14:tracePt t="178801" x="7848600" y="5656263"/>
          <p14:tracePt t="178815" x="7886700" y="5656263"/>
          <p14:tracePt t="178831" x="7935913" y="5656263"/>
          <p14:tracePt t="178844" x="7961313" y="5656263"/>
          <p14:tracePt t="178862" x="8010525" y="5656263"/>
          <p14:tracePt t="178874" x="8023225" y="5668963"/>
          <p14:tracePt t="178895" x="8074025" y="5694363"/>
          <p14:tracePt t="178904" x="8086725" y="5707063"/>
          <p14:tracePt t="178925" x="8123238" y="5743575"/>
          <p14:tracePt t="178943" x="8161338" y="5768975"/>
          <p14:tracePt t="178952" x="8174038" y="5794375"/>
          <p14:tracePt t="178972" x="8199438" y="5807075"/>
          <p14:tracePt t="178982" x="8199438" y="5819775"/>
          <p14:tracePt t="179002" x="8212138" y="5832475"/>
          <p14:tracePt t="179015" x="8223250" y="5856288"/>
          <p14:tracePt t="179033" x="8223250" y="5868988"/>
          <p14:tracePt t="179045" x="8235950" y="5894388"/>
          <p14:tracePt t="179065" x="8248650" y="5919788"/>
          <p14:tracePt t="179094" x="8248650" y="5932488"/>
          <p14:tracePt t="179115" x="8248650" y="5945188"/>
          <p14:tracePt t="179124" x="8248650" y="5956300"/>
          <p14:tracePt t="179155" x="8248650" y="5969000"/>
          <p14:tracePt t="179188" x="8248650" y="5981700"/>
          <p14:tracePt t="179216" x="8248650" y="6007100"/>
          <p14:tracePt t="179235" x="8248650" y="6019800"/>
          <p14:tracePt t="179266" x="8235950" y="6045200"/>
          <p14:tracePt t="179288" x="8235950" y="6056313"/>
          <p14:tracePt t="179317" x="8235950" y="6069013"/>
          <p14:tracePt t="179327" x="8223250" y="6069013"/>
          <p14:tracePt t="179348" x="8212138" y="6081713"/>
          <p14:tracePt t="179377" x="8199438" y="6107113"/>
          <p14:tracePt t="179421" x="8123238" y="6145213"/>
          <p14:tracePt t="179438" x="8086725" y="6169025"/>
          <p14:tracePt t="179458" x="8035925" y="6194425"/>
          <p14:tracePt t="179469" x="8010525" y="6194425"/>
          <p14:tracePt t="179489" x="7961313" y="6207125"/>
          <p14:tracePt t="179499" x="7948613" y="6219825"/>
          <p14:tracePt t="179573" x="7897813" y="6232525"/>
          <p14:tracePt t="179574" x="7823200" y="6245225"/>
          <p14:tracePt t="179591" x="7785100" y="6245225"/>
          <p14:tracePt t="179612" x="7748588" y="6245225"/>
          <p14:tracePt t="179631" x="7723188" y="6232525"/>
          <p14:tracePt t="179640" x="7697788" y="6219825"/>
          <p14:tracePt t="179660" x="7661275" y="6181725"/>
          <p14:tracePt t="179670" x="7661275" y="6169025"/>
          <p14:tracePt t="179708" x="7610475" y="6081713"/>
          <p14:tracePt t="179729" x="7597775" y="6032500"/>
          <p14:tracePt t="179762" x="7597775" y="5969000"/>
          <p14:tracePt t="179782" x="7597775" y="5907088"/>
          <p14:tracePt t="179797" x="7597775" y="5881688"/>
          <p14:tracePt t="179798" x="7597775" y="5868988"/>
          <p14:tracePt t="179819" x="7597775" y="5832475"/>
          <p14:tracePt t="179833" x="7597775" y="5819775"/>
          <p14:tracePt t="179844" x="7597775" y="5807075"/>
          <p14:tracePt t="179863" x="7597775" y="5781675"/>
          <p14:tracePt t="179905" x="7597775" y="5756275"/>
          <p14:tracePt t="179945" x="7597775" y="5719763"/>
          <p14:tracePt t="179966" x="7585075" y="5694363"/>
          <p14:tracePt t="179984" x="7585075" y="5681663"/>
          <p14:tracePt t="180005" x="7585075" y="5656263"/>
          <p14:tracePt t="180006" x="7585075" y="5630863"/>
          <p14:tracePt t="180035" x="7585075" y="5594350"/>
          <p14:tracePt t="180104" x="7723188" y="5594350"/>
          <p14:tracePt t="180113" x="7761288" y="5594350"/>
          <p14:tracePt t="180114" x="7785100" y="5594350"/>
          <p14:tracePt t="180126" x="7810500" y="5594350"/>
          <p14:tracePt t="180138" x="7823200" y="5607050"/>
          <p14:tracePt t="180156" x="7861300" y="5619750"/>
          <p14:tracePt t="180179" x="7886700" y="5643563"/>
          <p14:tracePt t="180189" x="7897813" y="5643563"/>
          <p14:tracePt t="180207" x="7923213" y="5668963"/>
          <p14:tracePt t="180217" x="7961313" y="5681663"/>
          <p14:tracePt t="180252" x="8023225" y="5743575"/>
          <p14:tracePt t="180280" x="8035925" y="5756275"/>
          <p14:tracePt t="180298" x="8035925" y="5768975"/>
          <p14:tracePt t="180339" x="8048625" y="5781675"/>
          <p14:tracePt t="180369" x="8048625" y="5794375"/>
          <p14:tracePt t="180379" x="8048625" y="5807075"/>
          <p14:tracePt t="180389" x="8061325" y="5819775"/>
          <p14:tracePt t="180410" x="8061325" y="5832475"/>
          <p14:tracePt t="180411" x="8061325" y="5843588"/>
          <p14:tracePt t="180440" x="8061325" y="5868988"/>
          <p14:tracePt t="180482" x="8061325" y="5894388"/>
          <p14:tracePt t="180500" x="8061325" y="5919788"/>
          <p14:tracePt t="180520" x="8061325" y="5932488"/>
          <p14:tracePt t="180562" x="8061325" y="5956300"/>
          <p14:tracePt t="180611" x="8048625" y="6007100"/>
          <p14:tracePt t="180643" x="8035925" y="6056313"/>
          <p14:tracePt t="180654" x="8023225" y="6081713"/>
          <p14:tracePt t="180673" x="8023225" y="6119813"/>
          <p14:tracePt t="180703" x="8023225" y="6157913"/>
          <p14:tracePt t="180735" x="7999413" y="6194425"/>
          <p14:tracePt t="180736" x="7999413" y="6207125"/>
          <p14:tracePt t="180753" x="7999413" y="6219825"/>
          <p14:tracePt t="180784" x="7999413" y="6232525"/>
          <p14:tracePt t="180873" x="7986713" y="6269038"/>
          <p14:tracePt t="180902" x="7986713" y="6281738"/>
          <p14:tracePt t="180955" x="7986713" y="6294438"/>
          <p14:tracePt t="180986" x="7974013" y="6294438"/>
          <p14:tracePt t="180999" x="7974013" y="6307138"/>
          <p14:tracePt t="182452" x="7974013" y="6319838"/>
        </p14:tracePtLst>
      </p14:laserTraceLst>
    </p:ext>
  </p:extLs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33DAD5-9556-49CC-BE91-8B18B7F4D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3" y="-35243"/>
            <a:ext cx="3702047" cy="761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F8A12F-83D8-4DF4-94CF-8B0CE1F4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68" y="703420"/>
            <a:ext cx="9539163" cy="919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76C12E-8DEB-46E4-8013-6D80ADEA54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8136" y="1655920"/>
            <a:ext cx="5495925" cy="390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3E2DBF-7938-4174-BE8B-FA1F081463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8287" y="2466975"/>
            <a:ext cx="2619375" cy="361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106C0-15E7-4FE7-9F70-E6E6CDD9204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3837" y="2466975"/>
            <a:ext cx="3324225" cy="37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75CD2-2021-4516-BD74-FC9D15D103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2433637"/>
            <a:ext cx="1104900" cy="428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20DEB9-8F1B-4323-90AA-FBE34047794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3063716"/>
            <a:ext cx="6149340" cy="128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D67840-A252-49BC-9583-70A5553D289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3893" y="4531994"/>
            <a:ext cx="6905625" cy="619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4316A4-511B-4CD4-B018-727FB004E74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91350" y="4522470"/>
            <a:ext cx="971550" cy="629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FCC781-91EF-4828-8A93-FB69B1190F6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6236" y="5773579"/>
            <a:ext cx="742950" cy="74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3ABECD-E335-444F-937E-F8BB535AE0B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50720" y="5769768"/>
            <a:ext cx="4019550" cy="6196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1361BB-037C-4F05-B7A5-39897C757B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9505" y="1376361"/>
            <a:ext cx="441225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1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42"/>
    </mc:Choice>
    <mc:Fallback xmlns="">
      <p:transition spd="slow" advTm="140342"/>
    </mc:Fallback>
  </mc:AlternateContent>
  <p:extLst>
    <p:ext uri="{3A86A75C-4F4B-4683-9AE1-C65F6400EC91}">
      <p14:laserTraceLst xmlns:p14="http://schemas.microsoft.com/office/powerpoint/2010/main">
        <p14:tracePtLst>
          <p14:tracePt t="644" x="7897813" y="6245225"/>
          <p14:tracePt t="659" x="7797800" y="6132513"/>
          <p14:tracePt t="670" x="7697788" y="6045200"/>
          <p14:tracePt t="691" x="7297738" y="5656263"/>
          <p14:tracePt t="700" x="7046913" y="5418138"/>
          <p14:tracePt t="720" x="6546850" y="4905375"/>
          <p14:tracePt t="732" x="6283325" y="4643438"/>
          <p14:tracePt t="750" x="5708650" y="4029075"/>
          <p14:tracePt t="761" x="5470525" y="3741738"/>
          <p14:tracePt t="783" x="5045075" y="3178175"/>
          <p14:tracePt t="794" x="4881563" y="2916238"/>
          <p14:tracePt t="817" x="4630738" y="2578100"/>
          <p14:tracePt t="843" x="4619625" y="2490788"/>
          <p14:tracePt t="865" x="4581525" y="2390775"/>
          <p14:tracePt t="924" x="4543425" y="2278063"/>
          <p14:tracePt t="952" x="4494213" y="2227263"/>
          <p14:tracePt t="965" x="4430713" y="2178050"/>
          <p14:tracePt t="984" x="4343400" y="2139950"/>
          <p14:tracePt t="995" x="4281488" y="2114550"/>
          <p14:tracePt t="1014" x="4205288" y="2078038"/>
          <p14:tracePt t="1035" x="4143375" y="2052638"/>
          <p14:tracePt t="1044" x="4117975" y="2027238"/>
          <p14:tracePt t="1068" x="4081463" y="2014538"/>
          <p14:tracePt t="1083" x="4030663" y="2001838"/>
          <p14:tracePt t="1387" x="4017963" y="2001838"/>
          <p14:tracePt t="1407" x="3979863" y="1978025"/>
          <p14:tracePt t="1421" x="3917950" y="1939925"/>
          <p14:tracePt t="1448" x="3843338" y="1889125"/>
          <p14:tracePt t="1448" x="3817938" y="1865313"/>
          <p14:tracePt t="1468" x="3767138" y="1827213"/>
          <p14:tracePt t="1481" x="3743325" y="1801813"/>
          <p14:tracePt t="1499" x="3717925" y="1752600"/>
          <p14:tracePt t="1518" x="3654425" y="1652588"/>
          <p14:tracePt t="1529" x="3630613" y="1627188"/>
          <p14:tracePt t="1548" x="3592513" y="1563688"/>
          <p14:tracePt t="1558" x="3579813" y="1552575"/>
          <p14:tracePt t="1596" x="3505200" y="1476375"/>
          <p14:tracePt t="1598" x="3505200" y="1463675"/>
          <p14:tracePt t="1609" x="3492500" y="1450975"/>
          <p14:tracePt t="1622" x="3479800" y="1439863"/>
          <p14:tracePt t="1640" x="3467100" y="1414463"/>
          <p14:tracePt t="1652" x="3441700" y="1401763"/>
          <p14:tracePt t="1674" x="3405188" y="1363663"/>
          <p14:tracePt t="1675" x="3392488" y="1350963"/>
          <p14:tracePt t="1690" x="3367088" y="1339850"/>
          <p14:tracePt t="1700" x="3341688" y="1327150"/>
          <p14:tracePt t="1750" x="3305175" y="1276350"/>
          <p14:tracePt t="1751" x="3292475" y="1276350"/>
          <p14:tracePt t="1761" x="3292475" y="1263650"/>
          <p14:tracePt t="1791" x="3279775" y="1263650"/>
          <p14:tracePt t="3156" x="3192463" y="1276350"/>
          <p14:tracePt t="3168" x="3028950" y="1301750"/>
          <p14:tracePt t="3187" x="2654300" y="1339850"/>
          <p14:tracePt t="3199" x="2403475" y="1350963"/>
          <p14:tracePt t="3217" x="1827213" y="1427163"/>
          <p14:tracePt t="3237" x="1201738" y="1527175"/>
          <p14:tracePt t="3247" x="976313" y="1552575"/>
          <p14:tracePt t="3284" x="876300" y="1563688"/>
          <p14:tracePt t="3285" x="850900" y="1576388"/>
          <p14:tracePt t="3286" x="814388" y="1576388"/>
          <p14:tracePt t="3302" x="788988" y="1576388"/>
          <p14:tracePt t="3307" x="776288" y="1576388"/>
          <p14:tracePt t="3329" x="763588" y="1576388"/>
          <p14:tracePt t="3341" x="750888" y="1576388"/>
          <p14:tracePt t="3374" x="738188" y="1576388"/>
          <p14:tracePt t="3389" x="738188" y="1589088"/>
          <p14:tracePt t="3622" x="750888" y="1576388"/>
          <p14:tracePt t="3642" x="776288" y="1563688"/>
          <p14:tracePt t="3653" x="801688" y="1563688"/>
          <p14:tracePt t="3673" x="876300" y="1527175"/>
          <p14:tracePt t="3684" x="901700" y="1514475"/>
          <p14:tracePt t="3702" x="950913" y="1501775"/>
          <p14:tracePt t="3714" x="963613" y="1489075"/>
          <p14:tracePt t="3732" x="989013" y="1489075"/>
          <p14:tracePt t="3744" x="1001713" y="1489075"/>
          <p14:tracePt t="3765" x="1027113" y="1476375"/>
          <p14:tracePt t="3784" x="1076325" y="1463675"/>
          <p14:tracePt t="3797" x="1114425" y="1463675"/>
          <p14:tracePt t="3816" x="1176338" y="1463675"/>
          <p14:tracePt t="3824" x="1214438" y="1463675"/>
          <p14:tracePt t="3844" x="1276350" y="1463675"/>
          <p14:tracePt t="3854" x="1314450" y="1463675"/>
          <p14:tracePt t="3875" x="1389063" y="1463675"/>
          <p14:tracePt t="3886" x="1414463" y="1463675"/>
          <p14:tracePt t="3905" x="1489075" y="1463675"/>
          <p14:tracePt t="3917" x="1552575" y="1463675"/>
          <p14:tracePt t="3958" x="1589088" y="1463675"/>
          <p14:tracePt t="3959" x="1701800" y="1463675"/>
          <p14:tracePt t="3985" x="1801813" y="1463675"/>
          <p14:tracePt t="3996" x="1878013" y="1463675"/>
          <p14:tracePt t="3998" x="1939925" y="1463675"/>
          <p14:tracePt t="4016" x="2078038" y="1450975"/>
          <p14:tracePt t="4026" x="2152650" y="1450975"/>
          <p14:tracePt t="4047" x="2252663" y="1427163"/>
          <p14:tracePt t="4058" x="2290763" y="1427163"/>
          <p14:tracePt t="4097" x="2390775" y="1414463"/>
          <p14:tracePt t="4098" x="2416175" y="1414463"/>
          <p14:tracePt t="4115" x="2441575" y="1414463"/>
          <p14:tracePt t="4116" x="2465388" y="1414463"/>
          <p14:tracePt t="4127" x="2503488" y="1414463"/>
          <p14:tracePt t="4137" x="2528888" y="1414463"/>
          <p14:tracePt t="4164" x="2603500" y="1414463"/>
          <p14:tracePt t="4166" x="2628900" y="1401763"/>
          <p14:tracePt t="4188" x="2667000" y="1401763"/>
          <p14:tracePt t="4198" x="2678113" y="1401763"/>
          <p14:tracePt t="4218" x="2690813" y="1401763"/>
          <p14:tracePt t="4231" x="2703513" y="1401763"/>
          <p14:tracePt t="4248" x="2716213" y="1401763"/>
          <p14:tracePt t="4588" x="2728913" y="1376363"/>
          <p14:tracePt t="4604" x="2790825" y="1339850"/>
          <p14:tracePt t="4623" x="2890838" y="1314450"/>
          <p14:tracePt t="4643" x="2979738" y="1276350"/>
          <p14:tracePt t="4673" x="3079750" y="1276350"/>
          <p14:tracePt t="4703" x="3154363" y="1263650"/>
          <p14:tracePt t="4704" x="3192463" y="1250950"/>
          <p14:tracePt t="4715" x="3228975" y="1250950"/>
          <p14:tracePt t="4734" x="3305175" y="1238250"/>
          <p14:tracePt t="4746" x="3328988" y="1238250"/>
          <p14:tracePt t="4748" x="3354388" y="1238250"/>
          <p14:tracePt t="4764" x="3379788" y="1238250"/>
          <p14:tracePt t="4777" x="3429000" y="1227138"/>
          <p14:tracePt t="4800" x="3467100" y="1227138"/>
          <p14:tracePt t="4840" x="3592513" y="1227138"/>
          <p14:tracePt t="4855" x="3617913" y="1227138"/>
          <p14:tracePt t="4856" x="3630613" y="1227138"/>
          <p14:tracePt t="4878" x="3679825" y="1227138"/>
          <p14:tracePt t="4886" x="3692525" y="1227138"/>
          <p14:tracePt t="4906" x="3743325" y="1227138"/>
          <p14:tracePt t="4918" x="3779838" y="1227138"/>
          <p14:tracePt t="4936" x="3843338" y="1227138"/>
          <p14:tracePt t="4983" x="4030663" y="1227138"/>
          <p14:tracePt t="4986" x="4081463" y="1227138"/>
          <p14:tracePt t="4998" x="4143375" y="1227138"/>
          <p14:tracePt t="5017" x="4294188" y="1227138"/>
          <p14:tracePt t="5027" x="4381500" y="1238250"/>
          <p14:tracePt t="5048" x="4530725" y="1238250"/>
          <p14:tracePt t="5058" x="4568825" y="1250950"/>
          <p14:tracePt t="5103" x="4794250" y="1289050"/>
          <p14:tracePt t="5120" x="4843463" y="1301750"/>
          <p14:tracePt t="5139" x="4945063" y="1301750"/>
          <p14:tracePt t="5158" x="5032375" y="1314450"/>
          <p14:tracePt t="5206" x="5132388" y="1314450"/>
          <p14:tracePt t="5219" x="5145088" y="1314450"/>
          <p14:tracePt t="5264" x="5170488" y="1314450"/>
          <p14:tracePt t="5288" x="5207000" y="1327150"/>
          <p14:tracePt t="5301" x="5245100" y="1327150"/>
          <p14:tracePt t="5331" x="5281613" y="1339850"/>
          <p14:tracePt t="5636" x="5332413" y="1339850"/>
          <p14:tracePt t="5654" x="5394325" y="1339850"/>
          <p14:tracePt t="5667" x="5432425" y="1339850"/>
          <p14:tracePt t="5668" x="5457825" y="1327150"/>
          <p14:tracePt t="5685" x="5495925" y="1314450"/>
          <p14:tracePt t="5706" x="5583238" y="1314450"/>
          <p14:tracePt t="5717" x="5607050" y="1301750"/>
          <p14:tracePt t="5756" x="5757863" y="1301750"/>
          <p14:tracePt t="5766" x="5795963" y="1301750"/>
          <p14:tracePt t="5778" x="5845175" y="1301750"/>
          <p14:tracePt t="5797" x="5921375" y="1301750"/>
          <p14:tracePt t="5807" x="5945188" y="1289050"/>
          <p14:tracePt t="5827" x="5995988" y="1289050"/>
          <p14:tracePt t="5847" x="6008688" y="1289050"/>
          <p14:tracePt t="5888" x="6057900" y="1276350"/>
          <p14:tracePt t="5907" x="6121400" y="1263650"/>
          <p14:tracePt t="5917" x="6146800" y="1250950"/>
          <p14:tracePt t="5937" x="6208713" y="1214438"/>
          <p14:tracePt t="5951" x="6246813" y="1201738"/>
          <p14:tracePt t="5968" x="6296025" y="1189038"/>
          <p14:tracePt t="5980" x="6321425" y="1176338"/>
          <p14:tracePt t="6047" x="6383338" y="1163638"/>
          <p14:tracePt t="6049" x="6572250" y="1163638"/>
          <p14:tracePt t="6059" x="6608763" y="1163638"/>
          <p14:tracePt t="6080" x="6672263" y="1163638"/>
          <p14:tracePt t="6089" x="6708775" y="1163638"/>
          <p14:tracePt t="6110" x="6759575" y="1150938"/>
          <p14:tracePt t="6110" x="6772275" y="1150938"/>
          <p14:tracePt t="6125" x="6808788" y="1150938"/>
          <p14:tracePt t="6142" x="6859588" y="1138238"/>
          <p14:tracePt t="6152" x="6872288" y="1138238"/>
          <p14:tracePt t="6181" x="6972300" y="1138238"/>
          <p14:tracePt t="6203" x="7034213" y="1138238"/>
          <p14:tracePt t="6221" x="7110413" y="1150938"/>
          <p14:tracePt t="6232" x="7146925" y="1150938"/>
          <p14:tracePt t="6251" x="7223125" y="1150938"/>
          <p14:tracePt t="6262" x="7259638" y="1150938"/>
          <p14:tracePt t="6284" x="7323138" y="1163638"/>
          <p14:tracePt t="6293" x="7359650" y="1163638"/>
          <p14:tracePt t="6316" x="7423150" y="1176338"/>
          <p14:tracePt t="6324" x="7459663" y="1176338"/>
          <p14:tracePt t="6417" x="7710488" y="1227138"/>
          <p14:tracePt t="6433" x="7723188" y="1227138"/>
          <p14:tracePt t="6464" x="7773988" y="1227138"/>
          <p14:tracePt t="6483" x="7785100" y="1227138"/>
          <p14:tracePt t="6499" x="7810500" y="1238250"/>
          <p14:tracePt t="6515" x="7823200" y="1238250"/>
          <p14:tracePt t="6516" x="7848600" y="1238250"/>
          <p14:tracePt t="6544" x="7861300" y="1238250"/>
          <p14:tracePt t="6565" x="7886700" y="1238250"/>
          <p14:tracePt t="6566" x="7897813" y="1238250"/>
          <p14:tracePt t="6603" x="7923213" y="1250950"/>
          <p14:tracePt t="6604" x="7935913" y="1250950"/>
          <p14:tracePt t="6634" x="7961313" y="1250950"/>
          <p14:tracePt t="6661" x="7999413" y="1250950"/>
          <p14:tracePt t="6667" x="8010525" y="1250950"/>
          <p14:tracePt t="6685" x="8048625" y="1250950"/>
          <p14:tracePt t="6716" x="8061325" y="1250950"/>
          <p14:tracePt t="6827" x="8074025" y="1250950"/>
          <p14:tracePt t="9537" x="8110538" y="1238250"/>
          <p14:tracePt t="9548" x="8161338" y="1214438"/>
          <p14:tracePt t="9558" x="8335963" y="1176338"/>
          <p14:tracePt t="9581" x="9437688" y="912813"/>
          <p14:tracePt t="9588" x="9863138" y="850900"/>
          <p14:tracePt t="9608" x="10377488" y="788988"/>
          <p14:tracePt t="9622" x="10464800" y="776288"/>
          <p14:tracePt t="9643" x="10552113" y="776288"/>
          <p14:tracePt t="9651" x="10590213" y="776288"/>
          <p14:tracePt t="9670" x="10652125" y="776288"/>
          <p14:tracePt t="9707" x="10764838" y="776288"/>
          <p14:tracePt t="9723" x="10790238" y="776288"/>
          <p14:tracePt t="9730" x="10802938" y="776288"/>
          <p14:tracePt t="9750" x="10828338" y="788988"/>
          <p14:tracePt t="9760" x="10852150" y="788988"/>
          <p14:tracePt t="9793" x="10864850" y="801688"/>
          <p14:tracePt t="9895" x="10864850" y="812800"/>
          <p14:tracePt t="9973" x="10852150" y="812800"/>
          <p14:tracePt t="9983" x="10839450" y="812800"/>
          <p14:tracePt t="9995" x="10815638" y="812800"/>
          <p14:tracePt t="10014" x="10715625" y="812800"/>
          <p14:tracePt t="10030" x="10602913" y="812800"/>
          <p14:tracePt t="10044" x="10364788" y="812800"/>
          <p14:tracePt t="10064" x="10164763" y="812800"/>
          <p14:tracePt t="10074" x="10075863" y="825500"/>
          <p14:tracePt t="10108" x="9763125" y="850900"/>
          <p14:tracePt t="10125" x="9437688" y="889000"/>
          <p14:tracePt t="10135" x="9288463" y="901700"/>
          <p14:tracePt t="10155" x="9099550" y="925513"/>
          <p14:tracePt t="10170" x="8924925" y="950913"/>
          <p14:tracePt t="10186" x="8774113" y="963613"/>
          <p14:tracePt t="10198" x="8650288" y="976313"/>
          <p14:tracePt t="10217" x="8212138" y="1050925"/>
          <p14:tracePt t="10249" x="7610475" y="1176338"/>
          <p14:tracePt t="10266" x="7523163" y="1201738"/>
          <p14:tracePt t="10276" x="7459663" y="1214438"/>
          <p14:tracePt t="10317" x="7123113" y="1301750"/>
          <p14:tracePt t="10339" x="7021513" y="1339850"/>
          <p14:tracePt t="10582" x="7010400" y="1350963"/>
          <p14:tracePt t="10590" x="6959600" y="1376363"/>
          <p14:tracePt t="10610" x="6584950" y="1501775"/>
          <p14:tracePt t="10628" x="6021388" y="1689100"/>
          <p14:tracePt t="10641" x="5719763" y="1765300"/>
          <p14:tracePt t="10651" x="5319713" y="1852613"/>
          <p14:tracePt t="10671" x="4456113" y="2027238"/>
          <p14:tracePt t="10684" x="3492500" y="2178050"/>
          <p14:tracePt t="10706" x="3041650" y="2227263"/>
          <p14:tracePt t="10707" x="2628900" y="2265363"/>
          <p14:tracePt t="10713" x="2278063" y="2290763"/>
          <p14:tracePt t="10732" x="1814513" y="2303463"/>
          <p14:tracePt t="10752" x="1652588" y="2303463"/>
          <p14:tracePt t="10782" x="1439863" y="2314575"/>
          <p14:tracePt t="10812" x="1301750" y="2327275"/>
          <p14:tracePt t="10824" x="1263650" y="2327275"/>
          <p14:tracePt t="10843" x="1189038" y="2327275"/>
          <p14:tracePt t="10856" x="1163638" y="2327275"/>
          <p14:tracePt t="10874" x="1114425" y="2327275"/>
          <p14:tracePt t="10885" x="1076325" y="2327275"/>
          <p14:tracePt t="10913" x="976313" y="2303463"/>
          <p14:tracePt t="10948" x="901700" y="2290763"/>
          <p14:tracePt t="10960" x="876300" y="2278063"/>
          <p14:tracePt t="10984" x="850900" y="2239963"/>
          <p14:tracePt t="10997" x="850900" y="2227263"/>
          <p14:tracePt t="11014" x="825500" y="2178050"/>
          <p14:tracePt t="11026" x="825500" y="2165350"/>
          <p14:tracePt t="11047" x="814388" y="2127250"/>
          <p14:tracePt t="11065" x="814388" y="2089150"/>
          <p14:tracePt t="11075" x="814388" y="2078038"/>
          <p14:tracePt t="11101" x="814388" y="2027238"/>
          <p14:tracePt t="11126" x="838200" y="1989138"/>
          <p14:tracePt t="11142" x="889000" y="1914525"/>
          <p14:tracePt t="11158" x="950913" y="1852613"/>
          <p14:tracePt t="11187" x="989013" y="1801813"/>
          <p14:tracePt t="11201" x="1001713" y="1801813"/>
          <p14:tracePt t="11217" x="1014413" y="1789113"/>
          <p14:tracePt t="11247" x="1027113" y="1776413"/>
          <p14:tracePt t="11268" x="1038225" y="1765300"/>
          <p14:tracePt t="11298" x="1076325" y="1739900"/>
          <p14:tracePt t="11309" x="1101725" y="1714500"/>
          <p14:tracePt t="11329" x="1176338" y="1689100"/>
          <p14:tracePt t="11338" x="1201738" y="1676400"/>
          <p14:tracePt t="11381" x="1276350" y="1627188"/>
          <p14:tracePt t="11389" x="1289050" y="1614488"/>
          <p14:tracePt t="11402" x="1301750" y="1614488"/>
          <p14:tracePt t="11420" x="1327150" y="1601788"/>
          <p14:tracePt t="11440" x="1363663" y="1601788"/>
          <p14:tracePt t="11451" x="1376363" y="1601788"/>
          <p14:tracePt t="11474" x="1439863" y="1576388"/>
          <p14:tracePt t="11503" x="1489075" y="1563688"/>
          <p14:tracePt t="11534" x="1539875" y="1563688"/>
          <p14:tracePt t="11543" x="1565275" y="1563688"/>
          <p14:tracePt t="11563" x="1577975" y="1563688"/>
          <p14:tracePt t="11573" x="1601788" y="1563688"/>
          <p14:tracePt t="11613" x="1614488" y="1563688"/>
          <p14:tracePt t="15030" x="1614488" y="1589088"/>
          <p14:tracePt t="15043" x="1601788" y="1614488"/>
          <p14:tracePt t="15061" x="1565275" y="1663700"/>
          <p14:tracePt t="15073" x="1527175" y="1714500"/>
          <p14:tracePt t="15091" x="1465263" y="1776413"/>
          <p14:tracePt t="15112" x="1414463" y="1839913"/>
          <p14:tracePt t="15122" x="1401763" y="1852613"/>
          <p14:tracePt t="15165" x="1352550" y="1914525"/>
          <p14:tracePt t="15172" x="1352550" y="1939925"/>
          <p14:tracePt t="15205" x="1339850" y="1952625"/>
          <p14:tracePt t="15216" x="1327150" y="1965325"/>
          <p14:tracePt t="15217" x="1314450" y="1978025"/>
          <p14:tracePt t="15235" x="1289050" y="1989138"/>
          <p14:tracePt t="15246" x="1263650" y="2027238"/>
          <p14:tracePt t="15264" x="1252538" y="2039938"/>
          <p14:tracePt t="15284" x="1214438" y="2078038"/>
          <p14:tracePt t="15293" x="1201738" y="2089150"/>
          <p14:tracePt t="15337" x="1176338" y="2127250"/>
          <p14:tracePt t="15364" x="1163638" y="2127250"/>
          <p14:tracePt t="15859" x="1201738" y="2114550"/>
          <p14:tracePt t="15891" x="1239838" y="2114550"/>
          <p14:tracePt t="15902" x="1252538" y="2114550"/>
          <p14:tracePt t="15920" x="1301750" y="2114550"/>
          <p14:tracePt t="15959" x="1363663" y="2114550"/>
          <p14:tracePt t="15970" x="1389063" y="2114550"/>
          <p14:tracePt t="15980" x="1414463" y="2114550"/>
          <p14:tracePt t="16023" x="1527175" y="2127250"/>
          <p14:tracePt t="16032" x="1539875" y="2127250"/>
          <p14:tracePt t="16049" x="1577975" y="2127250"/>
          <p14:tracePt t="16070" x="1614488" y="2139950"/>
          <p14:tracePt t="16092" x="1677988" y="2139950"/>
          <p14:tracePt t="16104" x="1714500" y="2139950"/>
          <p14:tracePt t="16122" x="1801813" y="2139950"/>
          <p14:tracePt t="16142" x="1852613" y="2139950"/>
          <p14:tracePt t="16152" x="1890713" y="2139950"/>
          <p14:tracePt t="16173" x="1927225" y="2139950"/>
          <p14:tracePt t="16183" x="1939925" y="2139950"/>
          <p14:tracePt t="16206" x="2027238" y="2152650"/>
          <p14:tracePt t="16214" x="2065338" y="2165350"/>
          <p14:tracePt t="16234" x="2139950" y="2165350"/>
          <p14:tracePt t="16247" x="2178050" y="2165350"/>
          <p14:tracePt t="16265" x="2239963" y="2178050"/>
          <p14:tracePt t="16276" x="2278063" y="2190750"/>
          <p14:tracePt t="16294" x="2339975" y="2190750"/>
          <p14:tracePt t="16314" x="2416175" y="2190750"/>
          <p14:tracePt t="16324" x="2452688" y="2190750"/>
          <p14:tracePt t="16347" x="2528888" y="2190750"/>
          <p14:tracePt t="16354" x="2565400" y="2190750"/>
          <p14:tracePt t="16375" x="2641600" y="2190750"/>
          <p14:tracePt t="16386" x="2667000" y="2190750"/>
          <p14:tracePt t="16432" x="2754313" y="2190750"/>
          <p14:tracePt t="16456" x="2790825" y="2178050"/>
          <p14:tracePt t="16467" x="2828925" y="2178050"/>
          <p14:tracePt t="16486" x="2890838" y="2165350"/>
          <p14:tracePt t="16498" x="2928938" y="2152650"/>
          <p14:tracePt t="16516" x="2979738" y="2152650"/>
          <p14:tracePt t="16526" x="3003550" y="2139950"/>
          <p14:tracePt t="16547" x="3041650" y="2114550"/>
          <p14:tracePt t="16560" x="3079750" y="2114550"/>
          <p14:tracePt t="16578" x="3103563" y="2101850"/>
          <p14:tracePt t="16579" x="3128963" y="2089150"/>
          <p14:tracePt t="16590" x="3154363" y="2089150"/>
          <p14:tracePt t="16610" x="3216275" y="2065338"/>
          <p14:tracePt t="16641" x="3305175" y="2052638"/>
          <p14:tracePt t="16658" x="3328988" y="2052638"/>
          <p14:tracePt t="16659" x="3354388" y="2039938"/>
          <p14:tracePt t="16668" x="3379788" y="2039938"/>
          <p14:tracePt t="16688" x="3392488" y="2039938"/>
          <p14:tracePt t="16699" x="3429000" y="2027238"/>
          <p14:tracePt t="16718" x="3467100" y="2014538"/>
          <p14:tracePt t="16731" x="3492500" y="2014538"/>
          <p14:tracePt t="16757" x="3554413" y="2014538"/>
          <p14:tracePt t="16758" x="3605213" y="2001838"/>
          <p14:tracePt t="16781" x="3667125" y="1989138"/>
          <p14:tracePt t="16797" x="3692525" y="1989138"/>
          <p14:tracePt t="16821" x="3730625" y="1989138"/>
          <p14:tracePt t="16860" x="3743325" y="1989138"/>
          <p14:tracePt t="16883" x="3767138" y="1989138"/>
          <p14:tracePt t="16901" x="3792538" y="1989138"/>
          <p14:tracePt t="16922" x="3817938" y="1989138"/>
          <p14:tracePt t="16934" x="3843338" y="1989138"/>
          <p14:tracePt t="16935" x="3879850" y="1989138"/>
          <p14:tracePt t="16952" x="3917950" y="1989138"/>
          <p14:tracePt t="16964" x="3979863" y="1978025"/>
          <p14:tracePt t="16982" x="4017963" y="1978025"/>
          <p14:tracePt t="17002" x="4081463" y="1978025"/>
          <p14:tracePt t="17013" x="4092575" y="1965325"/>
          <p14:tracePt t="17014" x="4105275" y="1965325"/>
          <p14:tracePt t="17033" x="4130675" y="1965325"/>
          <p14:tracePt t="17090" x="4156075" y="1965325"/>
          <p14:tracePt t="17093" x="4168775" y="1965325"/>
          <p14:tracePt t="17123" x="4181475" y="1965325"/>
          <p14:tracePt t="17194" x="4192588" y="1952625"/>
          <p14:tracePt t="17237" x="4205288" y="1952625"/>
          <p14:tracePt t="17265" x="4217988" y="1952625"/>
          <p14:tracePt t="17295" x="4230688" y="1939925"/>
          <p14:tracePt t="17374" x="4243388" y="1939925"/>
          <p14:tracePt t="22324" x="4243388" y="1927225"/>
          <p14:tracePt t="22342" x="4256088" y="1927225"/>
          <p14:tracePt t="22354" x="4268788" y="1927225"/>
          <p14:tracePt t="22372" x="4281488" y="1927225"/>
          <p14:tracePt t="22484" x="4294188" y="1927225"/>
          <p14:tracePt t="23291" x="4305300" y="1927225"/>
          <p14:tracePt t="23485" x="4330700" y="1927225"/>
          <p14:tracePt t="23496" x="4343400" y="1927225"/>
          <p14:tracePt t="23514" x="4430713" y="1927225"/>
          <p14:tracePt t="23526" x="4543425" y="1939925"/>
          <p14:tracePt t="23544" x="4843463" y="1978025"/>
          <p14:tracePt t="23565" x="5145088" y="2027238"/>
          <p14:tracePt t="23576" x="5281613" y="2039938"/>
          <p14:tracePt t="23595" x="5607050" y="2114550"/>
          <p14:tracePt t="23605" x="5708650" y="2127250"/>
          <p14:tracePt t="23625" x="5995988" y="2165350"/>
          <p14:tracePt t="23636" x="6134100" y="2178050"/>
          <p14:tracePt t="23670" x="7146925" y="2403475"/>
          <p14:tracePt t="23686" x="7523163" y="2503488"/>
          <p14:tracePt t="23699" x="8174038" y="2703513"/>
          <p14:tracePt t="23722" x="8499475" y="2828925"/>
          <p14:tracePt t="23736" x="8637588" y="2878138"/>
          <p14:tracePt t="23747" x="8699500" y="2903538"/>
          <p14:tracePt t="23767" x="8824913" y="2941638"/>
          <p14:tracePt t="23777" x="8899525" y="2965450"/>
          <p14:tracePt t="23817" x="9024938" y="3028950"/>
          <p14:tracePt t="23818" x="9163050" y="3078163"/>
          <p14:tracePt t="23837" x="9263063" y="3116263"/>
          <p14:tracePt t="23858" x="9350375" y="3154363"/>
          <p14:tracePt t="23870" x="9388475" y="3165475"/>
          <p14:tracePt t="23888" x="9475788" y="3190875"/>
          <p14:tracePt t="23908" x="9563100" y="3216275"/>
          <p14:tracePt t="23918" x="9601200" y="3216275"/>
          <p14:tracePt t="23938" x="9701213" y="3241675"/>
          <p14:tracePt t="23949" x="9750425" y="3254375"/>
          <p14:tracePt t="23970" x="9826625" y="3278188"/>
          <p14:tracePt t="24008" x="9926638" y="3316288"/>
          <p14:tracePt t="24030" x="9952038" y="3328988"/>
          <p14:tracePt t="24316" x="10614025" y="3016250"/>
          <p14:tracePt t="25000" x="12179300" y="2640013"/>
          <p14:tracePt t="25009" x="12166600" y="2640013"/>
          <p14:tracePt t="25081" x="12153900" y="2640013"/>
          <p14:tracePt t="25111" x="12141200" y="2640013"/>
          <p14:tracePt t="25123" x="12130088" y="2640013"/>
          <p14:tracePt t="25165" x="12117388" y="2640013"/>
          <p14:tracePt t="25183" x="12104688" y="2640013"/>
          <p14:tracePt t="25214" x="12091988" y="2640013"/>
          <p14:tracePt t="25232" x="12079288" y="2640013"/>
          <p14:tracePt t="25245" x="12066588" y="2640013"/>
          <p14:tracePt t="25283" x="12053888" y="2640013"/>
          <p14:tracePt t="25293" x="12053888" y="2652713"/>
          <p14:tracePt t="25326" x="12041188" y="2652713"/>
          <p14:tracePt t="25344" x="12028488" y="2652713"/>
          <p14:tracePt t="25398" x="12004675" y="2678113"/>
          <p14:tracePt t="25423" x="11979275" y="2690813"/>
          <p14:tracePt t="25429" x="11979275" y="2703513"/>
          <p14:tracePt t="25455" x="11966575" y="2716213"/>
          <p14:tracePt t="25468" x="11953875" y="2716213"/>
          <p14:tracePt t="25485" x="11941175" y="2728913"/>
          <p14:tracePt t="25546" x="11928475" y="2740025"/>
          <p14:tracePt t="25678" x="11917363" y="2740025"/>
          <p14:tracePt t="25687" x="11917363" y="2752725"/>
          <p14:tracePt t="25823" x="11917363" y="2778125"/>
          <p14:tracePt t="25838" x="11917363" y="2790825"/>
          <p14:tracePt t="25858" x="11904663" y="2828925"/>
          <p14:tracePt t="25871" x="11891963" y="2852738"/>
          <p14:tracePt t="25889" x="11891963" y="2890838"/>
          <p14:tracePt t="25909" x="11879263" y="2928938"/>
          <p14:tracePt t="25922" x="11879263" y="2941638"/>
          <p14:tracePt t="25940" x="11879263" y="2978150"/>
          <p14:tracePt t="25950" x="11879263" y="2990850"/>
          <p14:tracePt t="25993" x="11866563" y="3028950"/>
          <p14:tracePt t="26002" x="11866563" y="3041650"/>
          <p14:tracePt t="26012" x="11866563" y="3054350"/>
          <p14:tracePt t="26033" x="11866563" y="3065463"/>
          <p14:tracePt t="26063" x="11866563" y="3078163"/>
          <p14:tracePt t="26074" x="11866563" y="3103563"/>
          <p14:tracePt t="26092" x="11866563" y="3128963"/>
          <p14:tracePt t="26105" x="11866563" y="3154363"/>
          <p14:tracePt t="26127" x="11866563" y="3190875"/>
          <p14:tracePt t="26204" x="11866563" y="3216275"/>
          <p14:tracePt t="26526" x="11866563" y="3203575"/>
          <p14:tracePt t="26547" x="11866563" y="3190875"/>
          <p14:tracePt t="26558" x="11866563" y="3165475"/>
          <p14:tracePt t="26576" x="11866563" y="3116263"/>
          <p14:tracePt t="26588" x="11866563" y="3090863"/>
          <p14:tracePt t="26623" x="11841163" y="3028950"/>
          <p14:tracePt t="26637" x="11828463" y="3003550"/>
          <p14:tracePt t="26638" x="11828463" y="2990850"/>
          <p14:tracePt t="26641" x="11828463" y="2978150"/>
          <p14:tracePt t="26657" x="11815763" y="2965450"/>
          <p14:tracePt t="26667" x="11804650" y="2941638"/>
          <p14:tracePt t="26687" x="11791950" y="2903538"/>
          <p14:tracePt t="26700" x="11791950" y="2890838"/>
          <p14:tracePt t="26722" x="11779250" y="2865438"/>
          <p14:tracePt t="26798" x="11766550" y="2852738"/>
          <p14:tracePt t="26829" x="11766550" y="2840038"/>
          <p14:tracePt t="26839" x="11753850" y="2828925"/>
          <p14:tracePt t="26863" x="11741150" y="2816225"/>
          <p14:tracePt t="26869" x="11741150" y="2803525"/>
          <p14:tracePt t="26890" x="11728450" y="2790825"/>
          <p14:tracePt t="26920" x="11715750" y="2790825"/>
          <p14:tracePt t="26933" x="11715750" y="2778125"/>
          <p14:tracePt t="26951" x="11715750" y="2765425"/>
          <p14:tracePt t="27297" x="11715750" y="2778125"/>
          <p14:tracePt t="27307" x="11715750" y="2790825"/>
          <p14:tracePt t="27325" x="11741150" y="2828925"/>
          <p14:tracePt t="27347" x="11753850" y="2903538"/>
          <p14:tracePt t="27355" x="11779250" y="2928938"/>
          <p14:tracePt t="27376" x="11791950" y="2965450"/>
          <p14:tracePt t="27386" x="11791950" y="2990850"/>
          <p14:tracePt t="27417" x="11804650" y="3003550"/>
          <p14:tracePt t="27436" x="11804650" y="3016250"/>
          <p14:tracePt t="27449" x="11804650" y="3041650"/>
          <p14:tracePt t="27515" x="11804650" y="3078163"/>
          <p14:tracePt t="27518" x="11804650" y="3090863"/>
          <p14:tracePt t="27549" x="11804650" y="3103563"/>
          <p14:tracePt t="27562" x="11804650" y="3128963"/>
          <p14:tracePt t="27588" x="11804650" y="3141663"/>
          <p14:tracePt t="27621" x="11804650" y="3154363"/>
          <p14:tracePt t="27639" x="11804650" y="3165475"/>
          <p14:tracePt t="27651" x="11815763" y="3165475"/>
          <p14:tracePt t="27681" x="11815763" y="3178175"/>
          <p14:tracePt t="27689" x="11828463" y="3190875"/>
          <p14:tracePt t="27789" x="11828463" y="3241675"/>
          <p14:tracePt t="27861" x="11828463" y="3254375"/>
          <p14:tracePt t="27891" x="11828463" y="3267075"/>
          <p14:tracePt t="28097" x="11815763" y="3241675"/>
          <p14:tracePt t="28105" x="11804650" y="3241675"/>
          <p14:tracePt t="28124" x="11791950" y="3228975"/>
          <p14:tracePt t="28137" x="11791950" y="3216275"/>
          <p14:tracePt t="28155" x="11779250" y="3203575"/>
          <p14:tracePt t="28192" x="11766550" y="3190875"/>
          <p14:tracePt t="28235" x="11766550" y="3178175"/>
          <p14:tracePt t="28276" x="11766550" y="3165475"/>
          <p14:tracePt t="28296" x="11766550" y="3154363"/>
          <p14:tracePt t="28308" x="11766550" y="3128963"/>
          <p14:tracePt t="28327" x="11766550" y="3116263"/>
          <p14:tracePt t="28342" x="11766550" y="3065463"/>
          <p14:tracePt t="28358" x="11766550" y="3041650"/>
          <p14:tracePt t="28378" x="11766550" y="3003550"/>
          <p14:tracePt t="28420" x="11766550" y="2990850"/>
          <p14:tracePt t="28448" x="11766550" y="2978150"/>
          <p14:tracePt t="28468" x="11753850" y="2952750"/>
          <p14:tracePt t="28480" x="11753850" y="2941638"/>
          <p14:tracePt t="28499" x="11753850" y="2916238"/>
          <p14:tracePt t="28518" x="11753850" y="2903538"/>
          <p14:tracePt t="28538" x="11753850" y="2890838"/>
          <p14:tracePt t="28548" x="11741150" y="2878138"/>
          <p14:tracePt t="28558" x="11741150" y="2865438"/>
          <p14:tracePt t="28599" x="11741150" y="2816225"/>
          <p14:tracePt t="28609" x="11728450" y="2803525"/>
          <p14:tracePt t="28639" x="11728450" y="2790825"/>
          <p14:tracePt t="28700" x="11728450" y="2778125"/>
          <p14:tracePt t="28741" x="11715750" y="2778125"/>
          <p14:tracePt t="28751" x="11715750" y="2765425"/>
          <p14:tracePt t="29104" x="11715750" y="2778125"/>
          <p14:tracePt t="29124" x="11715750" y="2790825"/>
          <p14:tracePt t="29137" x="11728450" y="2803525"/>
          <p14:tracePt t="29155" x="11728450" y="2816225"/>
          <p14:tracePt t="29169" x="11741150" y="2852738"/>
          <p14:tracePt t="29186" x="11741150" y="2865438"/>
          <p14:tracePt t="29187" x="11741150" y="2878138"/>
          <p14:tracePt t="29228" x="11753850" y="2952750"/>
          <p14:tracePt t="29249" x="11753850" y="3003550"/>
          <p14:tracePt t="29267" x="11753850" y="3028950"/>
          <p14:tracePt t="29276" x="11753850" y="3054350"/>
          <p14:tracePt t="29299" x="11753850" y="3065463"/>
          <p14:tracePt t="29314" x="11753850" y="3078163"/>
          <p14:tracePt t="29315" x="11753850" y="3090863"/>
          <p14:tracePt t="29358" x="11753850" y="3103563"/>
          <p14:tracePt t="29409" x="11753850" y="3116263"/>
          <p14:tracePt t="29421" x="11766550" y="3116263"/>
          <p14:tracePt t="29443" x="11766550" y="3141663"/>
          <p14:tracePt t="29499" x="11766550" y="3154363"/>
          <p14:tracePt t="29570" x="11766550" y="3165475"/>
          <p14:tracePt t="30722" x="11341100" y="3116263"/>
          <p14:tracePt t="30732" x="11077575" y="3065463"/>
          <p14:tracePt t="30746" x="10839450" y="3003550"/>
          <p14:tracePt t="30763" x="10213975" y="2803525"/>
          <p14:tracePt t="30784" x="9563100" y="2590800"/>
          <p14:tracePt t="30796" x="9312275" y="2503488"/>
          <p14:tracePt t="30797" x="9088438" y="2390775"/>
          <p14:tracePt t="30813" x="8975725" y="2339975"/>
          <p14:tracePt t="30825" x="8850313" y="2290763"/>
          <p14:tracePt t="30860" x="8524875" y="2114550"/>
          <p14:tracePt t="30863" x="8374063" y="2039938"/>
          <p14:tracePt t="30876" x="8074025" y="1901825"/>
          <p14:tracePt t="30892" x="7961313" y="1839913"/>
          <p14:tracePt t="30904" x="7910513" y="1827213"/>
          <p14:tracePt t="30924" x="7785100" y="1752600"/>
          <p14:tracePt t="30934" x="7685088" y="1701800"/>
          <p14:tracePt t="30955" x="7648575" y="1676400"/>
          <p14:tracePt t="30955" x="7585075" y="1652588"/>
          <p14:tracePt t="30965" x="7548563" y="1639888"/>
          <p14:tracePt t="30985" x="7448550" y="1589088"/>
          <p14:tracePt t="31062" x="7134225" y="1476375"/>
          <p14:tracePt t="31076" x="7010400" y="1439863"/>
          <p14:tracePt t="31096" x="6884988" y="1414463"/>
          <p14:tracePt t="31106" x="6834188" y="1414463"/>
          <p14:tracePt t="31126" x="6734175" y="1401763"/>
          <p14:tracePt t="31139" x="6696075" y="1401763"/>
          <p14:tracePt t="31158" x="6621463" y="1401763"/>
          <p14:tracePt t="31167" x="6584950" y="1401763"/>
          <p14:tracePt t="31432" x="6521450" y="1401763"/>
          <p14:tracePt t="31433" x="6496050" y="1427163"/>
          <p14:tracePt t="31450" x="6383338" y="1463675"/>
          <p14:tracePt t="31471" x="6221413" y="1489075"/>
          <p14:tracePt t="31481" x="6108700" y="1489075"/>
          <p14:tracePt t="31501" x="5845175" y="1489075"/>
          <p14:tracePt t="31511" x="5708650" y="1463675"/>
          <p14:tracePt t="31567" x="5419725" y="1414463"/>
          <p14:tracePt t="31568" x="5119688" y="1327150"/>
          <p14:tracePt t="31592" x="5032375" y="1289050"/>
          <p14:tracePt t="31604" x="5006975" y="1289050"/>
          <p14:tracePt t="31622" x="4945063" y="1263650"/>
          <p14:tracePt t="31642" x="4881563" y="1250950"/>
          <p14:tracePt t="31653" x="4843463" y="1238250"/>
          <p14:tracePt t="31673" x="4781550" y="1227138"/>
          <p14:tracePt t="31686" x="4732338" y="1201738"/>
          <p14:tracePt t="31731" x="4706938" y="1189038"/>
          <p14:tracePt t="31732" x="4630738" y="1163638"/>
          <p14:tracePt t="31747" x="4568825" y="1150938"/>
          <p14:tracePt t="31766" x="4494213" y="1125538"/>
          <p14:tracePt t="31776" x="4456113" y="1125538"/>
          <p14:tracePt t="31796" x="4394200" y="1114425"/>
          <p14:tracePt t="31808" x="4368800" y="1101725"/>
          <p14:tracePt t="31826" x="4318000" y="1089025"/>
          <p14:tracePt t="31856" x="4243388" y="1050925"/>
          <p14:tracePt t="31877" x="4205288" y="1025525"/>
          <p14:tracePt t="31889" x="4192588" y="1025525"/>
          <p14:tracePt t="31907" x="4168775" y="1014413"/>
          <p14:tracePt t="31916" x="4143375" y="1001713"/>
          <p14:tracePt t="31937" x="4117975" y="1001713"/>
          <p14:tracePt t="31949" x="4117975" y="989013"/>
          <p14:tracePt t="31968" x="4092575" y="976313"/>
          <p14:tracePt t="31980" x="4081463" y="976313"/>
          <p14:tracePt t="32018" x="4068763" y="963613"/>
          <p14:tracePt t="32030" x="4056063" y="963613"/>
          <p14:tracePt t="32032" x="4056063" y="950913"/>
          <p14:tracePt t="32059" x="4043363" y="950913"/>
          <p14:tracePt t="32078" x="4030663" y="925513"/>
          <p14:tracePt t="32090" x="4017963" y="925513"/>
          <p14:tracePt t="32108" x="4005263" y="912813"/>
          <p14:tracePt t="32120" x="3992563" y="901700"/>
          <p14:tracePt t="32159" x="3979863" y="876300"/>
          <p14:tracePt t="32160" x="3968750" y="876300"/>
          <p14:tracePt t="32189" x="3956050" y="863600"/>
          <p14:tracePt t="32219" x="3943350" y="850900"/>
          <p14:tracePt t="32249" x="3930650" y="838200"/>
          <p14:tracePt t="32262" x="3917950" y="825500"/>
          <p14:tracePt t="32302" x="3905250" y="812800"/>
          <p14:tracePt t="32325" x="3892550" y="812800"/>
          <p14:tracePt t="32371" x="3892550" y="801688"/>
          <p14:tracePt t="32391" x="3879850" y="801688"/>
          <p14:tracePt t="32876" x="3867150" y="801688"/>
          <p14:tracePt t="32886" x="3867150" y="788988"/>
          <p14:tracePt t="32916" x="3856038" y="776288"/>
          <p14:tracePt t="32975" x="3843338" y="763588"/>
          <p14:tracePt t="32981" x="3830638" y="763588"/>
          <p14:tracePt t="32998" x="3817938" y="763588"/>
          <p14:tracePt t="33034" x="3805238" y="750888"/>
          <p14:tracePt t="33102" x="3792538" y="750888"/>
          <p14:tracePt t="33112" x="3792538" y="738188"/>
          <p14:tracePt t="35758" x="3617913" y="863600"/>
          <p14:tracePt t="35775" x="3505200" y="950913"/>
          <p14:tracePt t="35786" x="3467100" y="989013"/>
          <p14:tracePt t="35798" x="3441700" y="1014413"/>
          <p14:tracePt t="35808" x="3405188" y="1050925"/>
          <p14:tracePt t="35828" x="3341688" y="1101725"/>
          <p14:tracePt t="35839" x="3317875" y="1114425"/>
          <p14:tracePt t="35858" x="3267075" y="1163638"/>
          <p14:tracePt t="35871" x="3241675" y="1189038"/>
          <p14:tracePt t="35890" x="3205163" y="1238250"/>
          <p14:tracePt t="35902" x="3179763" y="1263650"/>
          <p14:tracePt t="35903" x="3167063" y="1289050"/>
          <p14:tracePt t="35922" x="3141663" y="1314450"/>
          <p14:tracePt t="35923" x="3128963" y="1327150"/>
          <p14:tracePt t="35943" x="3103563" y="1350963"/>
          <p14:tracePt t="35947" x="3079750" y="1389063"/>
          <p14:tracePt t="35952" x="3067050" y="1414463"/>
          <p14:tracePt t="35973" x="3028950" y="1463675"/>
          <p14:tracePt t="35983" x="2992438" y="1489075"/>
          <p14:tracePt t="36003" x="2967038" y="1539875"/>
          <p14:tracePt t="36048" x="2879725" y="1639888"/>
          <p14:tracePt t="36065" x="2841625" y="1676400"/>
          <p14:tracePt t="36075" x="2828925" y="1701800"/>
          <p14:tracePt t="36092" x="2816225" y="1714500"/>
          <p14:tracePt t="36129" x="2778125" y="1765300"/>
          <p14:tracePt t="36142" x="2754313" y="1776413"/>
          <p14:tracePt t="36152" x="2728913" y="1801813"/>
          <p14:tracePt t="36173" x="2690813" y="1839913"/>
          <p14:tracePt t="36183" x="2678113" y="1865313"/>
          <p14:tracePt t="36202" x="2641600" y="1901825"/>
          <p14:tracePt t="36215" x="2628900" y="1914525"/>
          <p14:tracePt t="36233" x="2603500" y="1952625"/>
          <p14:tracePt t="36246" x="2590800" y="1965325"/>
          <p14:tracePt t="36263" x="2554288" y="2014538"/>
          <p14:tracePt t="36307" x="2452688" y="2127250"/>
          <p14:tracePt t="36324" x="2428875" y="2139950"/>
          <p14:tracePt t="36344" x="2390775" y="2178050"/>
          <p14:tracePt t="36357" x="2352675" y="2214563"/>
          <p14:tracePt t="36374" x="2328863" y="2227263"/>
          <p14:tracePt t="36387" x="2303463" y="2252663"/>
          <p14:tracePt t="36406" x="2278063" y="2265363"/>
          <p14:tracePt t="36417" x="2278063" y="2278063"/>
          <p14:tracePt t="36490" x="2252663" y="2303463"/>
          <p14:tracePt t="36496" x="2239963" y="2314575"/>
          <p14:tracePt t="36519" x="2203450" y="2365375"/>
          <p14:tracePt t="36534" x="2165350" y="2403475"/>
          <p14:tracePt t="36547" x="2139950" y="2439988"/>
          <p14:tracePt t="36558" x="2127250" y="2452688"/>
          <p14:tracePt t="36579" x="2090738" y="2490788"/>
          <p14:tracePt t="36589" x="2078038" y="2503488"/>
          <p14:tracePt t="36606" x="2052638" y="2527300"/>
          <p14:tracePt t="36651" x="2003425" y="2565400"/>
          <p14:tracePt t="36658" x="1990725" y="2578100"/>
          <p14:tracePt t="36668" x="1978025" y="2590800"/>
          <p14:tracePt t="36688" x="1952625" y="2590800"/>
          <p14:tracePt t="36699" x="1939925" y="2603500"/>
          <p14:tracePt t="36722" x="1927225" y="2616200"/>
          <p14:tracePt t="36819" x="1914525" y="2616200"/>
          <p14:tracePt t="36874" x="1878013" y="2627313"/>
          <p14:tracePt t="36890" x="1865313" y="2640013"/>
          <p14:tracePt t="36902" x="1852613" y="2640013"/>
          <p14:tracePt t="36920" x="1839913" y="2640013"/>
          <p14:tracePt t="36933" x="1827213" y="2640013"/>
          <p14:tracePt t="36971" x="1814513" y="2652713"/>
          <p14:tracePt t="37034" x="1801813" y="2652713"/>
          <p14:tracePt t="37062" x="1790700" y="2652713"/>
          <p14:tracePt t="37074" x="1778000" y="2665413"/>
          <p14:tracePt t="37154" x="1765300" y="2665413"/>
          <p14:tracePt t="37565" x="1752600" y="2665413"/>
          <p14:tracePt t="37578" x="1752600" y="2652713"/>
          <p14:tracePt t="37608" x="1752600" y="2627313"/>
          <p14:tracePt t="37621" x="1790700" y="2603500"/>
          <p14:tracePt t="37638" x="1814513" y="2590800"/>
          <p14:tracePt t="37651" x="1890713" y="2565400"/>
          <p14:tracePt t="37670" x="1990725" y="2516188"/>
          <p14:tracePt t="37690" x="2116138" y="2490788"/>
          <p14:tracePt t="37700" x="2165350" y="2478088"/>
          <p14:tracePt t="37738" x="2290763" y="2465388"/>
          <p14:tracePt t="37743" x="2428875" y="2439988"/>
          <p14:tracePt t="37753" x="2516188" y="2427288"/>
          <p14:tracePt t="37767" x="2641600" y="2403475"/>
          <p14:tracePt t="37783" x="2854325" y="2352675"/>
          <p14:tracePt t="37793" x="2928938" y="2339975"/>
          <p14:tracePt t="37812" x="3016250" y="2327275"/>
          <p14:tracePt t="37824" x="3041650" y="2314575"/>
          <p14:tracePt t="37843" x="3092450" y="2314575"/>
          <p14:tracePt t="37863" x="3116263" y="2314575"/>
          <p14:tracePt t="37873" x="3154363" y="2303463"/>
          <p14:tracePt t="37926" x="3192463" y="2303463"/>
          <p14:tracePt t="37928" x="3241675" y="2303463"/>
          <p14:tracePt t="37952" x="3254375" y="2303463"/>
          <p14:tracePt t="38013" x="3254375" y="2314575"/>
          <p14:tracePt t="38033" x="3254375" y="2327275"/>
          <p14:tracePt t="38047" x="3254375" y="2339975"/>
          <p14:tracePt t="38064" x="3254375" y="2352675"/>
          <p14:tracePt t="38073" x="3254375" y="2378075"/>
          <p14:tracePt t="38074" x="3254375" y="2414588"/>
          <p14:tracePt t="38107" x="3216275" y="2527300"/>
          <p14:tracePt t="38124" x="3192463" y="2590800"/>
          <p14:tracePt t="38136" x="3192463" y="2627313"/>
          <p14:tracePt t="38155" x="3192463" y="2678113"/>
          <p14:tracePt t="38188" x="3179763" y="2740025"/>
          <p14:tracePt t="38204" x="3167063" y="2778125"/>
          <p14:tracePt t="38214" x="3167063" y="2790825"/>
          <p14:tracePt t="38235" x="3167063" y="2816225"/>
          <p14:tracePt t="38267" x="3167063" y="2828925"/>
          <p14:tracePt t="38286" x="3167063" y="2840038"/>
          <p14:tracePt t="38329" x="3167063" y="2852738"/>
          <p14:tracePt t="38344" x="3167063" y="2865438"/>
          <p14:tracePt t="38431" x="3167063" y="2878138"/>
          <p14:tracePt t="39033" x="3179763" y="2878138"/>
          <p14:tracePt t="39043" x="3192463" y="2878138"/>
          <p14:tracePt t="39118" x="3205163" y="2865438"/>
          <p14:tracePt t="39136" x="3216275" y="2852738"/>
          <p14:tracePt t="39174" x="3241675" y="2852738"/>
          <p14:tracePt t="39214" x="3254375" y="2852738"/>
          <p14:tracePt t="39236" x="3254375" y="2840038"/>
          <p14:tracePt t="39255" x="3279775" y="2840038"/>
          <p14:tracePt t="39265" x="3292475" y="2840038"/>
          <p14:tracePt t="39279" x="3305175" y="2840038"/>
          <p14:tracePt t="39296" x="3328988" y="2840038"/>
          <p14:tracePt t="39307" x="3341688" y="2840038"/>
          <p14:tracePt t="39326" x="3367088" y="2840038"/>
          <p14:tracePt t="39346" x="3441700" y="2828925"/>
          <p14:tracePt t="39356" x="3467100" y="2816225"/>
          <p14:tracePt t="39382" x="3554413" y="2803525"/>
          <p14:tracePt t="39398" x="3605213" y="2790825"/>
          <p14:tracePt t="39416" x="3630613" y="2778125"/>
          <p14:tracePt t="39417" x="3643313" y="2778125"/>
          <p14:tracePt t="39437" x="3692525" y="2752725"/>
          <p14:tracePt t="39449" x="3717925" y="2740025"/>
          <p14:tracePt t="39472" x="3767138" y="2740025"/>
          <p14:tracePt t="39482" x="3805238" y="2728913"/>
          <p14:tracePt t="39498" x="3867150" y="2703513"/>
          <p14:tracePt t="39518" x="3917950" y="2703513"/>
          <p14:tracePt t="39529" x="3930650" y="2690813"/>
          <p14:tracePt t="39579" x="4017963" y="2665413"/>
          <p14:tracePt t="39588" x="4043363" y="2652713"/>
          <p14:tracePt t="39609" x="4092575" y="2652713"/>
          <p14:tracePt t="39621" x="4117975" y="2640013"/>
          <p14:tracePt t="39638" x="4156075" y="2627313"/>
          <p14:tracePt t="39652" x="4168775" y="2627313"/>
          <p14:tracePt t="39670" x="4181475" y="2627313"/>
          <p14:tracePt t="39693" x="4205288" y="2616200"/>
          <p14:tracePt t="39696" x="4217988" y="2616200"/>
          <p14:tracePt t="39720" x="4256088" y="2603500"/>
          <p14:tracePt t="39731" x="4268788" y="2603500"/>
          <p14:tracePt t="39750" x="4305300" y="2603500"/>
          <p14:tracePt t="39770" x="4343400" y="2603500"/>
          <p14:tracePt t="39782" x="4368800" y="2603500"/>
          <p14:tracePt t="39795" x="4381500" y="2616200"/>
          <p14:tracePt t="39812" x="4394200" y="2616200"/>
          <p14:tracePt t="39824" x="4406900" y="2616200"/>
          <p14:tracePt t="39843" x="4430713" y="2627313"/>
          <p14:tracePt t="39854" x="4443413" y="2627313"/>
          <p14:tracePt t="39904" x="4481513" y="2640013"/>
          <p14:tracePt t="39907" x="4556125" y="2690813"/>
          <p14:tracePt t="39922" x="4594225" y="2703513"/>
          <p14:tracePt t="39936" x="4606925" y="2716213"/>
          <p14:tracePt t="39953" x="4630738" y="2728913"/>
          <p14:tracePt t="39966" x="4656138" y="2740025"/>
          <p14:tracePt t="39984" x="4668838" y="2752725"/>
          <p14:tracePt t="39999" x="4681538" y="2752725"/>
          <p14:tracePt t="40000" x="4694238" y="2765425"/>
          <p14:tracePt t="40044" x="4706938" y="2778125"/>
          <p14:tracePt t="40073" x="4719638" y="2790825"/>
          <p14:tracePt t="40096" x="4743450" y="2803525"/>
          <p14:tracePt t="40125" x="4756150" y="2816225"/>
          <p14:tracePt t="40139" x="4756150" y="2828925"/>
          <p14:tracePt t="40185" x="4768850" y="2828925"/>
          <p14:tracePt t="40236" x="4768850" y="2840038"/>
          <p14:tracePt t="40579" x="4781550" y="2840038"/>
          <p14:tracePt t="40590" x="4819650" y="2840038"/>
          <p14:tracePt t="40610" x="4881563" y="2840038"/>
          <p14:tracePt t="40631" x="4968875" y="2840038"/>
          <p14:tracePt t="40640" x="5006975" y="2840038"/>
          <p14:tracePt t="40652" x="5068888" y="2840038"/>
          <p14:tracePt t="40687" x="5170488" y="2852738"/>
          <p14:tracePt t="40701" x="5245100" y="2865438"/>
          <p14:tracePt t="40713" x="5281613" y="2865438"/>
          <p14:tracePt t="40731" x="5370513" y="2878138"/>
          <p14:tracePt t="40752" x="5445125" y="2890838"/>
          <p14:tracePt t="40764" x="5470525" y="2890838"/>
          <p14:tracePt t="40783" x="5507038" y="2890838"/>
          <p14:tracePt t="40792" x="5519738" y="2890838"/>
          <p14:tracePt t="40823" x="5583238" y="2890838"/>
          <p14:tracePt t="40849" x="5657850" y="2890838"/>
          <p14:tracePt t="40851" x="5708650" y="2890838"/>
          <p14:tracePt t="40878" x="5795963" y="2890838"/>
          <p14:tracePt t="40894" x="5845175" y="2890838"/>
          <p14:tracePt t="40903" x="5883275" y="2890838"/>
          <p14:tracePt t="40923" x="5945188" y="2890838"/>
          <p14:tracePt t="40937" x="5983288" y="2890838"/>
          <p14:tracePt t="40954" x="6070600" y="2878138"/>
          <p14:tracePt t="40964" x="6134100" y="2865438"/>
          <p14:tracePt t="41014" x="6321425" y="2828925"/>
          <p14:tracePt t="41015" x="6734175" y="2703513"/>
          <p14:tracePt t="41029" x="6884988" y="2678113"/>
          <p14:tracePt t="41046" x="6921500" y="2678113"/>
          <p14:tracePt t="41047" x="6959600" y="2665413"/>
          <p14:tracePt t="41057" x="6997700" y="2652713"/>
          <p14:tracePt t="41076" x="7021513" y="2640013"/>
          <p14:tracePt t="41078" x="7034213" y="2640013"/>
          <p14:tracePt t="41096" x="7059613" y="2640013"/>
          <p14:tracePt t="41097" x="7072313" y="2627313"/>
          <p14:tracePt t="41126" x="7085013" y="2627313"/>
          <p14:tracePt t="41136" x="7097713" y="2627313"/>
          <p14:tracePt t="41705" x="7123113" y="2616200"/>
          <p14:tracePt t="41715" x="7146925" y="2616200"/>
          <p14:tracePt t="41733" x="7210425" y="2616200"/>
          <p14:tracePt t="41746" x="7246938" y="2603500"/>
          <p14:tracePt t="41764" x="7297738" y="2603500"/>
          <p14:tracePt t="41783" x="7359650" y="2603500"/>
          <p14:tracePt t="41795" x="7397750" y="2603500"/>
          <p14:tracePt t="41814" x="7459663" y="2603500"/>
          <p14:tracePt t="41824" x="7497763" y="2603500"/>
          <p14:tracePt t="41845" x="7585075" y="2603500"/>
          <p14:tracePt t="41855" x="7623175" y="2603500"/>
          <p14:tracePt t="41956" x="8086725" y="2565400"/>
          <p14:tracePt t="41986" x="8110538" y="2565400"/>
          <p14:tracePt t="42027" x="8123238" y="2565400"/>
          <p14:tracePt t="42047" x="8135938" y="2565400"/>
          <p14:tracePt t="42061" x="8148638" y="2565400"/>
          <p14:tracePt t="42079" x="8199438" y="2565400"/>
          <p14:tracePt t="42089" x="8223250" y="2565400"/>
          <p14:tracePt t="42114" x="8312150" y="2590800"/>
          <p14:tracePt t="42139" x="8335963" y="2590800"/>
          <p14:tracePt t="42158" x="8361363" y="2590800"/>
          <p14:tracePt t="42188" x="8374063" y="2590800"/>
          <p14:tracePt t="42218" x="8386763" y="2590800"/>
          <p14:tracePt t="42253" x="8412163" y="2590800"/>
          <p14:tracePt t="42279" x="8424863" y="2590800"/>
          <p14:tracePt t="42299" x="8424863" y="2603500"/>
          <p14:tracePt t="42361" x="8435975" y="2603500"/>
          <p14:tracePt t="42410" x="8435975" y="2616200"/>
          <p14:tracePt t="42635" x="8461375" y="2616200"/>
          <p14:tracePt t="42683" x="8474075" y="2616200"/>
          <p14:tracePt t="42703" x="8474075" y="2627313"/>
          <p14:tracePt t="42763" x="8524875" y="2640013"/>
          <p14:tracePt t="42776" x="8537575" y="2640013"/>
          <p14:tracePt t="42797" x="8548688" y="2652713"/>
          <p14:tracePt t="42815" x="8574088" y="2652713"/>
          <p14:tracePt t="42824" x="8586788" y="2652713"/>
          <p14:tracePt t="42845" x="8637588" y="2665413"/>
          <p14:tracePt t="42856" x="8674100" y="2678113"/>
          <p14:tracePt t="42876" x="8763000" y="2678113"/>
          <p14:tracePt t="42888" x="8799513" y="2678113"/>
          <p14:tracePt t="42907" x="8863013" y="2678113"/>
          <p14:tracePt t="42917" x="8874125" y="2678113"/>
          <p14:tracePt t="43019" x="9063038" y="2640013"/>
          <p14:tracePt t="43030" x="9088438" y="2640013"/>
          <p14:tracePt t="43058" x="9137650" y="2616200"/>
          <p14:tracePt t="43079" x="9150350" y="2616200"/>
          <p14:tracePt t="43141" x="9199563" y="2603500"/>
          <p14:tracePt t="43178" x="9301163" y="2578100"/>
          <p14:tracePt t="43190" x="9363075" y="2578100"/>
          <p14:tracePt t="43225" x="9463088" y="2578100"/>
          <p14:tracePt t="43231" x="9501188" y="2590800"/>
          <p14:tracePt t="43250" x="9601200" y="2627313"/>
          <p14:tracePt t="43263" x="9675813" y="2640013"/>
          <p14:tracePt t="43280" x="9801225" y="2716213"/>
          <p14:tracePt t="43294" x="9875838" y="2752725"/>
          <p14:tracePt t="43314" x="10026650" y="2865438"/>
          <p14:tracePt t="43324" x="10088563" y="2903538"/>
          <p14:tracePt t="43342" x="10213975" y="3016250"/>
          <p14:tracePt t="43364" x="10252075" y="3054350"/>
          <p14:tracePt t="43615" x="10264775" y="3065463"/>
          <p14:tracePt t="43705" x="10277475" y="3065463"/>
          <p14:tracePt t="43715" x="10301288" y="3065463"/>
          <p14:tracePt t="43735" x="10352088" y="3065463"/>
          <p14:tracePt t="43747" x="10401300" y="3065463"/>
          <p14:tracePt t="43766" x="10477500" y="3090863"/>
          <p14:tracePt t="43784" x="10552113" y="3103563"/>
          <p14:tracePt t="43796" x="10577513" y="3116263"/>
          <p14:tracePt t="43808" x="10614025" y="3128963"/>
          <p14:tracePt t="43832" x="10677525" y="3154363"/>
          <p14:tracePt t="43868" x="10726738" y="3178175"/>
          <p14:tracePt t="43877" x="10739438" y="3178175"/>
          <p14:tracePt t="43887" x="10752138" y="3190875"/>
          <p14:tracePt t="43911" x="10790238" y="3216275"/>
          <p14:tracePt t="43913" x="10815638" y="3228975"/>
          <p14:tracePt t="43938" x="10828338" y="3228975"/>
          <p14:tracePt t="43948" x="10839450" y="3241675"/>
          <p14:tracePt t="43969" x="10839450" y="3254375"/>
          <p14:tracePt t="43982" x="10852150" y="3254375"/>
          <p14:tracePt t="44113" x="10864850" y="3254375"/>
          <p14:tracePt t="44158" x="10877550" y="3254375"/>
          <p14:tracePt t="44183" x="10890250" y="3254375"/>
          <p14:tracePt t="44221" x="10902950" y="3254375"/>
          <p14:tracePt t="44231" x="10915650" y="3254375"/>
          <p14:tracePt t="44281" x="10928350" y="3254375"/>
          <p14:tracePt t="44355" x="10939463" y="3241675"/>
          <p14:tracePt t="44393" x="10964863" y="3228975"/>
          <p14:tracePt t="44424" x="10964863" y="3216275"/>
          <p14:tracePt t="44468" x="10977563" y="3216275"/>
          <p14:tracePt t="44483" x="10977563" y="3203575"/>
          <p14:tracePt t="44496" x="10990263" y="3203575"/>
          <p14:tracePt t="44584" x="10990263" y="3190875"/>
          <p14:tracePt t="44606" x="10990263" y="3178175"/>
          <p14:tracePt t="44627" x="10990263" y="3165475"/>
          <p14:tracePt t="44656" x="10990263" y="3141663"/>
          <p14:tracePt t="44667" x="10990263" y="3128963"/>
          <p14:tracePt t="44688" x="10990263" y="3103563"/>
          <p14:tracePt t="44700" x="10990263" y="3090863"/>
          <p14:tracePt t="44724" x="10990263" y="3078163"/>
          <p14:tracePt t="44748" x="10990263" y="3065463"/>
          <p14:tracePt t="44768" x="10990263" y="3054350"/>
          <p14:tracePt t="44779" x="10990263" y="3041650"/>
          <p14:tracePt t="44799" x="10990263" y="3028950"/>
          <p14:tracePt t="44839" x="10990263" y="3016250"/>
          <p14:tracePt t="44859" x="10990263" y="3003550"/>
          <p14:tracePt t="44878" x="10977563" y="2990850"/>
          <p14:tracePt t="44908" x="10977563" y="2978150"/>
          <p14:tracePt t="44920" x="10964863" y="2978150"/>
          <p14:tracePt t="44940" x="10952163" y="2965450"/>
          <p14:tracePt t="44953" x="10952163" y="2952750"/>
          <p14:tracePt t="44970" x="10939463" y="2952750"/>
          <p14:tracePt t="44980" x="10939463" y="2941638"/>
          <p14:tracePt t="45000" x="10939463" y="2928938"/>
          <p14:tracePt t="45014" x="10928350" y="2928938"/>
          <p14:tracePt t="45031" x="10928350" y="2916238"/>
          <p14:tracePt t="45061" x="10928350" y="2903538"/>
          <p14:tracePt t="45078" x="10928350" y="2890838"/>
          <p14:tracePt t="45104" x="10928350" y="2878138"/>
          <p14:tracePt t="45105" x="10928350" y="2865438"/>
          <p14:tracePt t="45122" x="10928350" y="2852738"/>
          <p14:tracePt t="45152" x="10928350" y="2828925"/>
          <p14:tracePt t="45176" x="10928350" y="2816225"/>
          <p14:tracePt t="45203" x="10928350" y="2803525"/>
          <p14:tracePt t="45245" x="10928350" y="2790825"/>
          <p14:tracePt t="45287" x="10939463" y="2778125"/>
          <p14:tracePt t="45346" x="10952163" y="2765425"/>
          <p14:tracePt t="45418" x="10964863" y="2765425"/>
          <p14:tracePt t="45607" x="10977563" y="2765425"/>
          <p14:tracePt t="45698" x="10977563" y="2752725"/>
          <p14:tracePt t="46548" x="10990263" y="2752725"/>
          <p14:tracePt t="46578" x="11002963" y="2752725"/>
          <p14:tracePt t="46644" x="11015663" y="2765425"/>
          <p14:tracePt t="46645" x="11028363" y="2765425"/>
          <p14:tracePt t="46669" x="11041063" y="2765425"/>
          <p14:tracePt t="46689" x="11064875" y="2765425"/>
          <p14:tracePt t="46699" x="11077575" y="2765425"/>
          <p14:tracePt t="46719" x="11090275" y="2778125"/>
          <p14:tracePt t="46749" x="11115675" y="2778125"/>
          <p14:tracePt t="46763" x="11128375" y="2778125"/>
          <p14:tracePt t="46809" x="11153775" y="2778125"/>
          <p14:tracePt t="46814" x="11164888" y="2790825"/>
          <p14:tracePt t="46840" x="11177588" y="2790825"/>
          <p14:tracePt t="46863" x="11190288" y="2790825"/>
          <p14:tracePt t="46892" x="11202988" y="2790825"/>
          <p14:tracePt t="46923" x="11215688" y="2790825"/>
          <p14:tracePt t="46934" x="11215688" y="2803525"/>
          <p14:tracePt t="46952" x="11228388" y="2803525"/>
          <p14:tracePt t="46982" x="11228388" y="2816225"/>
          <p14:tracePt t="47013" x="11241088" y="2816225"/>
          <p14:tracePt t="47094" x="11253788" y="2828925"/>
          <p14:tracePt t="47439" x="11277600" y="2840038"/>
          <p14:tracePt t="47467" x="11303000" y="2840038"/>
          <p14:tracePt t="47480" x="11315700" y="2840038"/>
          <p14:tracePt t="47498" x="11341100" y="2840038"/>
          <p14:tracePt t="47529" x="11377613" y="2852738"/>
          <p14:tracePt t="47564" x="11466513" y="2890838"/>
          <p14:tracePt t="47579" x="11479213" y="2890838"/>
          <p14:tracePt t="47589" x="11490325" y="2890838"/>
          <p14:tracePt t="47612" x="11515725" y="2903538"/>
          <p14:tracePt t="47670" x="11528425" y="2903538"/>
          <p14:tracePt t="47684" x="11541125" y="2903538"/>
          <p14:tracePt t="47724" x="11541125" y="2916238"/>
          <p14:tracePt t="47731" x="11553825" y="2916238"/>
          <p14:tracePt t="47812" x="11566525" y="2916238"/>
          <p14:tracePt t="47907" x="11566525" y="2928938"/>
          <p14:tracePt t="47984" x="11553825" y="2928938"/>
          <p14:tracePt t="47996" x="11515725" y="2928938"/>
          <p14:tracePt t="48014" x="11403013" y="2928938"/>
          <p14:tracePt t="48027" x="11353800" y="2928938"/>
          <p14:tracePt t="48028" x="11277600" y="2928938"/>
          <p14:tracePt t="48098" x="11015663" y="2928938"/>
          <p14:tracePt t="48125" x="10890250" y="2928938"/>
          <p14:tracePt t="48156" x="10726738" y="2928938"/>
          <p14:tracePt t="48166" x="10677525" y="2928938"/>
          <p14:tracePt t="48205" x="10452100" y="2928938"/>
          <p14:tracePt t="48217" x="10401300" y="2928938"/>
          <p14:tracePt t="48230" x="10352088" y="2928938"/>
          <p14:tracePt t="48247" x="10239375" y="2928938"/>
          <p14:tracePt t="48274" x="10126663" y="2941638"/>
          <p14:tracePt t="48298" x="10064750" y="2952750"/>
          <p14:tracePt t="48308" x="10039350" y="2952750"/>
          <p14:tracePt t="48329" x="9963150" y="2978150"/>
          <p14:tracePt t="48338" x="9913938" y="3003550"/>
          <p14:tracePt t="48361" x="9852025" y="3028950"/>
          <p14:tracePt t="48370" x="9813925" y="3041650"/>
          <p14:tracePt t="48389" x="9775825" y="3065463"/>
          <p14:tracePt t="48402" x="9739313" y="3065463"/>
          <p14:tracePt t="48420" x="9701213" y="3065463"/>
          <p14:tracePt t="48441" x="9637713" y="3103563"/>
          <p14:tracePt t="48442" x="9601200" y="3103563"/>
          <p14:tracePt t="48499" x="9437688" y="3154363"/>
          <p14:tracePt t="48502" x="9424988" y="3165475"/>
          <p14:tracePt t="48512" x="9413875" y="3165475"/>
          <p14:tracePt t="48531" x="9388475" y="3165475"/>
          <p14:tracePt t="48542" x="9375775" y="3165475"/>
          <p14:tracePt t="48563" x="9337675" y="3165475"/>
          <p14:tracePt t="48573" x="9324975" y="3165475"/>
          <p14:tracePt t="48591" x="9288463" y="3178175"/>
          <p14:tracePt t="48614" x="9263063" y="3178175"/>
          <p14:tracePt t="48658" x="9250363" y="3178175"/>
          <p14:tracePt t="48672" x="9237663" y="3178175"/>
          <p14:tracePt t="48684" x="9224963" y="3178175"/>
          <p14:tracePt t="48705" x="9212263" y="3178175"/>
          <p14:tracePt t="48715" x="9212263" y="3165475"/>
          <p14:tracePt t="48732" x="9199563" y="3154363"/>
          <p14:tracePt t="48763" x="9188450" y="3141663"/>
          <p14:tracePt t="48786" x="9175750" y="3116263"/>
          <p14:tracePt t="48793" x="9175750" y="3103563"/>
          <p14:tracePt t="48814" x="9163050" y="3078163"/>
          <p14:tracePt t="48824" x="9150350" y="3054350"/>
          <p14:tracePt t="48845" x="9150350" y="3003550"/>
          <p14:tracePt t="48856" x="9137650" y="2978150"/>
          <p14:tracePt t="48873" x="9137650" y="2965450"/>
          <p14:tracePt t="48886" x="9137650" y="2952750"/>
          <p14:tracePt t="48904" x="9137650" y="2941638"/>
          <p14:tracePt t="48938" x="9137650" y="2928938"/>
          <p14:tracePt t="48965" x="9137650" y="2916238"/>
          <p14:tracePt t="48995" x="9137650" y="2903538"/>
          <p14:tracePt t="49015" x="9137650" y="2878138"/>
          <p14:tracePt t="49028" x="9124950" y="2878138"/>
          <p14:tracePt t="49046" x="9124950" y="2865438"/>
          <p14:tracePt t="49058" x="9112250" y="2852738"/>
          <p14:tracePt t="49097" x="9112250" y="2828925"/>
          <p14:tracePt t="49103" x="9112250" y="2816225"/>
          <p14:tracePt t="49128" x="9099550" y="2803525"/>
          <p14:tracePt t="49187" x="9099550" y="2790825"/>
          <p14:tracePt t="49199" x="9088438" y="2790825"/>
          <p14:tracePt t="49217" x="9088438" y="2778125"/>
          <p14:tracePt t="49280" x="9050338" y="2778125"/>
          <p14:tracePt t="49541" x="9037638" y="2778125"/>
          <p14:tracePt t="49562" x="8975725" y="2778125"/>
          <p14:tracePt t="49574" x="8937625" y="2778125"/>
          <p14:tracePt t="49612" x="8812213" y="2803525"/>
          <p14:tracePt t="49634" x="8774113" y="2803525"/>
          <p14:tracePt t="49644" x="8750300" y="2803525"/>
          <p14:tracePt t="49653" x="8724900" y="2803525"/>
          <p14:tracePt t="49673" x="8686800" y="2803525"/>
          <p14:tracePt t="49683" x="8661400" y="2803525"/>
          <p14:tracePt t="49703" x="8637588" y="2803525"/>
          <p14:tracePt t="49714" x="8624888" y="2803525"/>
          <p14:tracePt t="49716" x="8586788" y="2803525"/>
          <p14:tracePt t="49733" x="8574088" y="2803525"/>
          <p14:tracePt t="49747" x="8548688" y="2803525"/>
          <p14:tracePt t="49765" x="8512175" y="2803525"/>
          <p14:tracePt t="49777" x="8499475" y="2803525"/>
          <p14:tracePt t="49796" x="8461375" y="2803525"/>
          <p14:tracePt t="49815" x="8448675" y="2790825"/>
          <p14:tracePt t="49848" x="8424863" y="2790825"/>
          <p14:tracePt t="49890" x="8412163" y="2790825"/>
          <p14:tracePt t="49906" x="8386763" y="2790825"/>
          <p14:tracePt t="49938" x="8374063" y="2790825"/>
          <p14:tracePt t="49966" x="8361363" y="2790825"/>
          <p14:tracePt t="50032" x="8348663" y="2790825"/>
          <p14:tracePt t="50047" x="8335963" y="2790825"/>
          <p14:tracePt t="50093" x="8324850" y="2790825"/>
          <p14:tracePt t="50108" x="8312150" y="2803525"/>
          <p14:tracePt t="50121" x="8299450" y="2803525"/>
          <p14:tracePt t="50138" x="8286750" y="2803525"/>
          <p14:tracePt t="50158" x="8274050" y="2816225"/>
          <p14:tracePt t="50189" x="8261350" y="2816225"/>
          <p14:tracePt t="50199" x="8248650" y="2816225"/>
          <p14:tracePt t="50251" x="8235950" y="2816225"/>
          <p14:tracePt t="50294" x="8223250" y="2816225"/>
          <p14:tracePt t="50330" x="8212138" y="2816225"/>
          <p14:tracePt t="50340" x="8212138" y="2803525"/>
          <p14:tracePt t="50360" x="8199438" y="2790825"/>
          <p14:tracePt t="50447" x="8186738" y="2778125"/>
          <p14:tracePt t="50542" x="8174038" y="2765425"/>
          <p14:tracePt t="50563" x="8174038" y="2752725"/>
          <p14:tracePt t="50593" x="8161338" y="2740025"/>
          <p14:tracePt t="50594" x="8161338" y="2728913"/>
          <p14:tracePt t="50605" x="8148638" y="2728913"/>
          <p14:tracePt t="50653" x="8148638" y="2716213"/>
          <p14:tracePt t="50674" x="8148638" y="2703513"/>
          <p14:tracePt t="50694" x="8135938" y="2703513"/>
          <p14:tracePt t="50734" x="8135938" y="2690813"/>
          <p14:tracePt t="50765" x="8135938" y="2678113"/>
          <p14:tracePt t="50855" x="8135938" y="2665413"/>
          <p14:tracePt t="50997" x="8161338" y="2665413"/>
          <p14:tracePt t="51017" x="8174038" y="2678113"/>
          <p14:tracePt t="51048" x="8199438" y="2690813"/>
          <p14:tracePt t="51118" x="8324850" y="2765425"/>
          <p14:tracePt t="51138" x="8348663" y="2790825"/>
          <p14:tracePt t="51151" x="8374063" y="2803525"/>
          <p14:tracePt t="51170" x="8412163" y="2828925"/>
          <p14:tracePt t="51190" x="8448675" y="2865438"/>
          <p14:tracePt t="51203" x="8474075" y="2878138"/>
          <p14:tracePt t="51221" x="8499475" y="2903538"/>
          <p14:tracePt t="51230" x="8512175" y="2916238"/>
          <p14:tracePt t="51251" x="8524875" y="2928938"/>
          <p14:tracePt t="51261" x="8537575" y="2941638"/>
          <p14:tracePt t="51281" x="8548688" y="2941638"/>
          <p14:tracePt t="51297" x="8548688" y="2965450"/>
          <p14:tracePt t="51323" x="8561388" y="2965450"/>
          <p14:tracePt t="51342" x="8574088" y="2978150"/>
          <p14:tracePt t="51392" x="8586788" y="2990850"/>
          <p14:tracePt t="51433" x="8586788" y="3003550"/>
          <p14:tracePt t="51453" x="8599488" y="3003550"/>
          <p14:tracePt t="51454" x="8599488" y="3016250"/>
          <p14:tracePt t="51497" x="8599488" y="3028950"/>
          <p14:tracePt t="51517" x="8612188" y="3028950"/>
          <p14:tracePt t="51534" x="8624888" y="3041650"/>
          <p14:tracePt t="51594" x="8624888" y="3054350"/>
          <p14:tracePt t="51605" x="8637588" y="3054350"/>
          <p14:tracePt t="51624" x="8637588" y="3065463"/>
          <p14:tracePt t="51816" x="8650288" y="3065463"/>
          <p14:tracePt t="53011" x="8624888" y="3078163"/>
          <p14:tracePt t="53033" x="8474075" y="3103563"/>
          <p14:tracePt t="53072" x="8235950" y="3141663"/>
          <p14:tracePt t="53073" x="8135938" y="3154363"/>
          <p14:tracePt t="53091" x="8061325" y="3165475"/>
          <p14:tracePt t="53112" x="7785100" y="3203575"/>
          <p14:tracePt t="53144" x="7472363" y="3228975"/>
          <p14:tracePt t="53163" x="7146925" y="3278188"/>
          <p14:tracePt t="53172" x="7021513" y="3278188"/>
          <p14:tracePt t="53182" x="6921500" y="3278188"/>
          <p14:tracePt t="53205" x="6746875" y="3303588"/>
          <p14:tracePt t="53215" x="6684963" y="3316288"/>
          <p14:tracePt t="53233" x="6584950" y="3328988"/>
          <p14:tracePt t="53246" x="6546850" y="3328988"/>
          <p14:tracePt t="53267" x="6459538" y="3354388"/>
          <p14:tracePt t="53283" x="6383338" y="3367088"/>
          <p14:tracePt t="53294" x="6346825" y="3367088"/>
          <p14:tracePt t="53335" x="6208713" y="3367088"/>
          <p14:tracePt t="53344" x="6170613" y="3378200"/>
          <p14:tracePt t="53354" x="6146800" y="3378200"/>
          <p14:tracePt t="53388" x="6057900" y="3390900"/>
          <p14:tracePt t="53389" x="6021388" y="3403600"/>
          <p14:tracePt t="53431" x="5945188" y="3416300"/>
          <p14:tracePt t="53456" x="5932488" y="3416300"/>
          <p14:tracePt t="53466" x="5908675" y="3429000"/>
          <p14:tracePt t="53486" x="5883275" y="3429000"/>
          <p14:tracePt t="53487" x="5857875" y="3429000"/>
          <p14:tracePt t="53497" x="5845175" y="3441700"/>
          <p14:tracePt t="53517" x="5795963" y="3454400"/>
          <p14:tracePt t="53589" x="5695950" y="3479800"/>
          <p14:tracePt t="53607" x="5683250" y="3479800"/>
          <p14:tracePt t="53627" x="5670550" y="3479800"/>
          <p14:tracePt t="53637" x="5670550" y="3490913"/>
          <p14:tracePt t="53657" x="5645150" y="3490913"/>
          <p14:tracePt t="53698" x="5632450" y="3490913"/>
          <p14:tracePt t="53751" x="5619750" y="3490913"/>
          <p14:tracePt t="53818" x="5607050" y="3490913"/>
          <p14:tracePt t="54448" x="5595938" y="3490913"/>
          <p14:tracePt t="54577" x="5583238" y="3490913"/>
          <p14:tracePt t="54589" x="5557838" y="3490913"/>
          <p14:tracePt t="54612" x="5470525" y="3503613"/>
          <p14:tracePt t="54613" x="5383213" y="3529013"/>
          <p14:tracePt t="54638" x="5219700" y="3554413"/>
          <p14:tracePt t="54658" x="5094288" y="3579813"/>
          <p14:tracePt t="54668" x="5045075" y="3590925"/>
          <p14:tracePt t="54710" x="4843463" y="3641725"/>
          <p14:tracePt t="54720" x="4806950" y="3641725"/>
          <p14:tracePt t="54729" x="4743450" y="3667125"/>
          <p14:tracePt t="54749" x="4656138" y="3703638"/>
          <p14:tracePt t="54763" x="4568825" y="3716338"/>
          <p14:tracePt t="54781" x="4494213" y="3754438"/>
          <p14:tracePt t="54792" x="4456113" y="3754438"/>
          <p14:tracePt t="54814" x="4394200" y="3779838"/>
          <p14:tracePt t="54831" x="4318000" y="3792538"/>
          <p14:tracePt t="54840" x="4294188" y="3803650"/>
          <p14:tracePt t="54863" x="4230688" y="3816350"/>
          <p14:tracePt t="54871" x="4205288" y="3816350"/>
          <p14:tracePt t="54891" x="4156075" y="3829050"/>
          <p14:tracePt t="54902" x="4130675" y="3829050"/>
          <p14:tracePt t="54922" x="4092575" y="3841750"/>
          <p14:tracePt t="54933" x="4068763" y="3841750"/>
          <p14:tracePt t="54951" x="4017963" y="3854450"/>
          <p14:tracePt t="54964" x="4005263" y="3854450"/>
          <p14:tracePt t="55014" x="3943350" y="3854450"/>
          <p14:tracePt t="55378" x="3930650" y="3854450"/>
          <p14:tracePt t="55379" x="3917950" y="3854450"/>
          <p14:tracePt t="55406" x="3879850" y="3867150"/>
          <p14:tracePt t="55417" x="3856038" y="3879850"/>
          <p14:tracePt t="55467" x="3779838" y="3892550"/>
          <p14:tracePt t="55480" x="3756025" y="3892550"/>
          <p14:tracePt t="55497" x="3717925" y="3905250"/>
          <p14:tracePt t="55520" x="3679825" y="3916363"/>
          <p14:tracePt t="55528" x="3654425" y="3916363"/>
          <p14:tracePt t="55548" x="3630613" y="3916363"/>
          <p14:tracePt t="55563" x="3605213" y="3916363"/>
          <p14:tracePt t="55579" x="3592513" y="3916363"/>
          <p14:tracePt t="55667" x="3579813" y="3916363"/>
          <p14:tracePt t="55689" x="3567113" y="3916363"/>
          <p14:tracePt t="56296" x="3567113" y="3905250"/>
          <p14:tracePt t="56321" x="3579813" y="3879850"/>
          <p14:tracePt t="56322" x="3605213" y="3867150"/>
          <p14:tracePt t="56338" x="3654425" y="3829050"/>
          <p14:tracePt t="56357" x="3779838" y="3767138"/>
          <p14:tracePt t="56377" x="3867150" y="3741738"/>
          <p14:tracePt t="56387" x="3905250" y="3716338"/>
          <p14:tracePt t="56428" x="4043363" y="3692525"/>
          <p14:tracePt t="56437" x="4068763" y="3692525"/>
          <p14:tracePt t="56447" x="4092575" y="3692525"/>
          <p14:tracePt t="56480" x="4217988" y="3692525"/>
          <p14:tracePt t="56500" x="4256088" y="3692525"/>
          <p14:tracePt t="56529" x="4294188" y="3692525"/>
          <p14:tracePt t="56551" x="4305300" y="3692525"/>
          <p14:tracePt t="56587" x="4330700" y="3692525"/>
          <p14:tracePt t="56591" x="4343400" y="3692525"/>
          <p14:tracePt t="56610" x="4394200" y="3692525"/>
          <p14:tracePt t="56621" x="4418013" y="3692525"/>
          <p14:tracePt t="56679" x="4606925" y="3716338"/>
          <p14:tracePt t="56701" x="4656138" y="3729038"/>
          <p14:tracePt t="56721" x="4706938" y="3729038"/>
          <p14:tracePt t="56731" x="4732338" y="3729038"/>
          <p14:tracePt t="56751" x="4768850" y="3729038"/>
          <p14:tracePt t="56763" x="4781550" y="3729038"/>
          <p14:tracePt t="56782" x="4806950" y="3729038"/>
          <p14:tracePt t="56804" x="4819650" y="3729038"/>
          <p14:tracePt t="56824" x="4832350" y="3729038"/>
          <p14:tracePt t="56922" x="4856163" y="3741738"/>
          <p14:tracePt t="56934" x="4868863" y="3741738"/>
          <p14:tracePt t="56955" x="4894263" y="3741738"/>
          <p14:tracePt t="56964" x="4919663" y="3741738"/>
          <p14:tracePt t="56985" x="4956175" y="3741738"/>
          <p14:tracePt t="56997" x="4968875" y="3741738"/>
          <p14:tracePt t="57015" x="4981575" y="3741738"/>
          <p14:tracePt t="57027" x="4994275" y="3741738"/>
          <p14:tracePt t="57045" x="5006975" y="3741738"/>
          <p14:tracePt t="57305" x="4994275" y="3741738"/>
          <p14:tracePt t="57306" x="4981575" y="3741738"/>
          <p14:tracePt t="57329" x="4843463" y="3767138"/>
          <p14:tracePt t="57340" x="4768850" y="3779838"/>
          <p14:tracePt t="57358" x="4668838" y="3792538"/>
          <p14:tracePt t="57360" x="4568825" y="3803650"/>
          <p14:tracePt t="57372" x="4418013" y="3829050"/>
          <p14:tracePt t="57389" x="4143375" y="3854450"/>
          <p14:tracePt t="57414" x="3979863" y="3867150"/>
          <p14:tracePt t="57418" x="3905250" y="3867150"/>
          <p14:tracePt t="57463" x="3605213" y="3892550"/>
          <p14:tracePt t="57469" x="3530600" y="3892550"/>
          <p14:tracePt t="57481" x="3479800" y="3892550"/>
          <p14:tracePt t="57500" x="3392488" y="3892550"/>
          <p14:tracePt t="57513" x="3354388" y="3905250"/>
          <p14:tracePt t="57531" x="3279775" y="3905250"/>
          <p14:tracePt t="57542" x="3241675" y="3916363"/>
          <p14:tracePt t="57562" x="3192463" y="3916363"/>
          <p14:tracePt t="57580" x="3128963" y="3916363"/>
          <p14:tracePt t="57591" x="3116263" y="3916363"/>
          <p14:tracePt t="57663" x="3092450" y="3916363"/>
          <p14:tracePt t="57665" x="2992438" y="3954463"/>
          <p14:tracePt t="57685" x="2979738" y="3954463"/>
          <p14:tracePt t="57686" x="2954338" y="3967163"/>
          <p14:tracePt t="57702" x="2928938" y="3979863"/>
          <p14:tracePt t="57715" x="2890838" y="3992563"/>
          <p14:tracePt t="57733" x="2867025" y="4005263"/>
          <p14:tracePt t="57734" x="2828925" y="4005263"/>
          <p14:tracePt t="57753" x="2803525" y="4017963"/>
          <p14:tracePt t="57763" x="2790825" y="4029075"/>
          <p14:tracePt t="57783" x="2767013" y="4029075"/>
          <p14:tracePt t="57795" x="2767013" y="4041775"/>
          <p14:tracePt t="57814" x="2754313" y="4041775"/>
          <p14:tracePt t="57844" x="2741613" y="4054475"/>
          <p14:tracePt t="57903" x="2728913" y="4054475"/>
          <p14:tracePt t="57955" x="2716213" y="4067175"/>
          <p14:tracePt t="57989" x="2703513" y="4079875"/>
          <p14:tracePt t="57996" x="2690813" y="4079875"/>
          <p14:tracePt t="58014" x="2678113" y="4105275"/>
          <p14:tracePt t="58028" x="2667000" y="4105275"/>
          <p14:tracePt t="58045" x="2641600" y="4117975"/>
          <p14:tracePt t="58134" x="2616200" y="4129088"/>
          <p14:tracePt t="58280" x="2654300" y="4129088"/>
          <p14:tracePt t="58297" x="2678113" y="4129088"/>
          <p14:tracePt t="58328" x="2703513" y="4117975"/>
          <p14:tracePt t="58341" x="2716213" y="4117975"/>
          <p14:tracePt t="58358" x="2754313" y="4117975"/>
          <p14:tracePt t="58372" x="2790825" y="4105275"/>
          <p14:tracePt t="58398" x="2890838" y="4079875"/>
          <p14:tracePt t="58422" x="2928938" y="4079875"/>
          <p14:tracePt t="58439" x="2954338" y="4067175"/>
          <p14:tracePt t="58450" x="2979738" y="4067175"/>
          <p14:tracePt t="58482" x="3028950" y="4054475"/>
          <p14:tracePt t="58500" x="3067050" y="4054475"/>
          <p14:tracePt t="58521" x="3116263" y="4041775"/>
          <p14:tracePt t="58534" x="3154363" y="4029075"/>
          <p14:tracePt t="58545" x="3167063" y="4029075"/>
          <p14:tracePt t="58561" x="3192463" y="4029075"/>
          <p14:tracePt t="58574" x="3216275" y="4029075"/>
          <p14:tracePt t="58595" x="3279775" y="4029075"/>
          <p14:tracePt t="58621" x="3317875" y="4029075"/>
          <p14:tracePt t="58622" x="3341688" y="4029075"/>
          <p14:tracePt t="58643" x="3367088" y="4029075"/>
          <p14:tracePt t="58672" x="3392488" y="4029075"/>
          <p14:tracePt t="58702" x="3405188" y="4029075"/>
          <p14:tracePt t="58714" x="3417888" y="4029075"/>
          <p14:tracePt t="58733" x="3441700" y="4029075"/>
          <p14:tracePt t="58751" x="3492500" y="4029075"/>
          <p14:tracePt t="58763" x="3530600" y="4029075"/>
          <p14:tracePt t="58796" x="3630613" y="4029075"/>
          <p14:tracePt t="58813" x="3692525" y="4029075"/>
          <p14:tracePt t="58823" x="3717925" y="4029075"/>
          <p14:tracePt t="58845" x="3767138" y="4029075"/>
          <p14:tracePt t="58856" x="3792538" y="4029075"/>
          <p14:tracePt t="58874" x="3843338" y="4029075"/>
          <p14:tracePt t="58887" x="3879850" y="4029075"/>
          <p14:tracePt t="58912" x="3968750" y="4017963"/>
          <p14:tracePt t="58981" x="4081463" y="4005263"/>
          <p14:tracePt t="58995" x="4105275" y="4005263"/>
          <p14:tracePt t="59017" x="4168775" y="3992563"/>
          <p14:tracePt t="59018" x="4192588" y="3992563"/>
          <p14:tracePt t="59035" x="4217988" y="3992563"/>
          <p14:tracePt t="59046" x="4243388" y="3992563"/>
          <p14:tracePt t="59047" x="4268788" y="3992563"/>
          <p14:tracePt t="59077" x="4281488" y="3992563"/>
          <p14:tracePt t="59078" x="4305300" y="3992563"/>
          <p14:tracePt t="59096" x="4318000" y="3992563"/>
          <p14:tracePt t="59107" x="4343400" y="3992563"/>
          <p14:tracePt t="59128" x="4406900" y="3992563"/>
          <p14:tracePt t="59136" x="4430713" y="3992563"/>
          <p14:tracePt t="59157" x="4518025" y="3992563"/>
          <p14:tracePt t="59195" x="4694238" y="3992563"/>
          <p14:tracePt t="59217" x="4768850" y="3992563"/>
          <p14:tracePt t="59230" x="4794250" y="3992563"/>
          <p14:tracePt t="59248" x="4856163" y="3967163"/>
          <p14:tracePt t="59271" x="4894263" y="3954463"/>
          <p14:tracePt t="59316" x="5032375" y="3954463"/>
          <p14:tracePt t="59329" x="5057775" y="3941763"/>
          <p14:tracePt t="59338" x="5106988" y="3941763"/>
          <p14:tracePt t="59359" x="5170488" y="3929063"/>
          <p14:tracePt t="59371" x="5194300" y="3916363"/>
          <p14:tracePt t="59394" x="5245100" y="3916363"/>
          <p14:tracePt t="59432" x="5257800" y="3916363"/>
          <p14:tracePt t="59652" x="5245100" y="3916363"/>
          <p14:tracePt t="59673" x="5194300" y="3929063"/>
          <p14:tracePt t="59683" x="5157788" y="3929063"/>
          <p14:tracePt t="59703" x="5032375" y="3954463"/>
          <p14:tracePt t="59713" x="4945063" y="3954463"/>
          <p14:tracePt t="59733" x="4806950" y="3967163"/>
          <p14:tracePt t="59745" x="4732338" y="3967163"/>
          <p14:tracePt t="59806" x="4630738" y="3967163"/>
          <p14:tracePt t="59807" x="4368800" y="3979863"/>
          <p14:tracePt t="59824" x="4305300" y="3992563"/>
          <p14:tracePt t="59845" x="4143375" y="4005263"/>
          <p14:tracePt t="59854" x="4105275" y="4005263"/>
          <p14:tracePt t="59875" x="4017963" y="4005263"/>
          <p14:tracePt t="59887" x="3905250" y="4017963"/>
          <p14:tracePt t="59911" x="3743325" y="4041775"/>
          <p14:tracePt t="59917" x="3654425" y="4067175"/>
          <p14:tracePt t="59952" x="3417888" y="4105275"/>
          <p14:tracePt t="59968" x="3279775" y="4117975"/>
          <p14:tracePt t="59986" x="3128963" y="4141788"/>
          <p14:tracePt t="59996" x="3079750" y="4154488"/>
          <p14:tracePt t="60016" x="2954338" y="4154488"/>
          <p14:tracePt t="60027" x="2903538" y="4167188"/>
          <p14:tracePt t="60047" x="2778125" y="4205288"/>
          <p14:tracePt t="60060" x="2741613" y="4217988"/>
          <p14:tracePt t="60086" x="2654300" y="4241800"/>
          <p14:tracePt t="60087" x="2628900" y="4254500"/>
          <p14:tracePt t="60108" x="2590800" y="4267200"/>
          <p14:tracePt t="60128" x="2565400" y="4292600"/>
          <p14:tracePt t="60144" x="2554288" y="4292600"/>
          <p14:tracePt t="60157" x="2541588" y="4292600"/>
          <p14:tracePt t="60169" x="2528888" y="4292600"/>
          <p14:tracePt t="60203" x="2528888" y="4305300"/>
          <p14:tracePt t="60359" x="2528888" y="4318000"/>
          <p14:tracePt t="60390" x="2541588" y="4330700"/>
          <p14:tracePt t="60412" x="2554288" y="4330700"/>
          <p14:tracePt t="60472" x="2616200" y="4341813"/>
          <p14:tracePt t="60480" x="2628900" y="4341813"/>
          <p14:tracePt t="60501" x="2667000" y="4341813"/>
          <p14:tracePt t="60511" x="2690813" y="4341813"/>
          <p14:tracePt t="60531" x="2741613" y="4341813"/>
          <p14:tracePt t="60541" x="2754313" y="4341813"/>
          <p14:tracePt t="60628" x="2941638" y="4341813"/>
          <p14:tracePt t="60652" x="2967038" y="4341813"/>
          <p14:tracePt t="60703" x="2992438" y="4330700"/>
          <p14:tracePt t="60716" x="3016250" y="4330700"/>
          <p14:tracePt t="60733" x="3028950" y="4330700"/>
          <p14:tracePt t="60746" x="3079750" y="4330700"/>
          <p14:tracePt t="60763" x="3103563" y="4330700"/>
          <p14:tracePt t="60795" x="3141663" y="4318000"/>
          <p14:tracePt t="60814" x="3154363" y="4318000"/>
          <p14:tracePt t="60824" x="3167063" y="4318000"/>
          <p14:tracePt t="60861" x="3192463" y="4318000"/>
          <p14:tracePt t="60876" x="3216275" y="4318000"/>
          <p14:tracePt t="60905" x="3228975" y="4318000"/>
          <p14:tracePt t="60918" x="3241675" y="4318000"/>
          <p14:tracePt t="60936" x="3254375" y="4318000"/>
          <p14:tracePt t="60999" x="3354388" y="4305300"/>
          <p14:tracePt t="61017" x="3429000" y="4305300"/>
          <p14:tracePt t="61027" x="3454400" y="4292600"/>
          <p14:tracePt t="61054" x="3541713" y="4279900"/>
          <p14:tracePt t="61064" x="3579813" y="4279900"/>
          <p14:tracePt t="61096" x="3592513" y="4267200"/>
          <p14:tracePt t="61104" x="3643313" y="4267200"/>
          <p14:tracePt t="61120" x="3654425" y="4267200"/>
          <p14:tracePt t="61219" x="3667125" y="4267200"/>
          <p14:tracePt t="61330" x="3692525" y="4267200"/>
          <p14:tracePt t="61340" x="3705225" y="4267200"/>
          <p14:tracePt t="61364" x="3730625" y="4267200"/>
          <p14:tracePt t="61371" x="3756025" y="4267200"/>
          <p14:tracePt t="61397" x="3817938" y="4267200"/>
          <p14:tracePt t="61414" x="3843338" y="4267200"/>
          <p14:tracePt t="61421" x="3856038" y="4267200"/>
          <p14:tracePt t="61434" x="3867150" y="4267200"/>
          <p14:tracePt t="61454" x="3892550" y="4267200"/>
          <p14:tracePt t="61466" x="3930650" y="4267200"/>
          <p14:tracePt t="61482" x="3956050" y="4267200"/>
          <p14:tracePt t="61496" x="3979863" y="4267200"/>
          <p14:tracePt t="61513" x="3992563" y="4267200"/>
          <p14:tracePt t="61535" x="4017963" y="4267200"/>
          <p14:tracePt t="61545" x="4030663" y="4267200"/>
          <p14:tracePt t="61624" x="4043363" y="4279900"/>
          <p14:tracePt t="61774" x="4056063" y="4279900"/>
          <p14:tracePt t="62025" x="4068763" y="4279900"/>
          <p14:tracePt t="62939" x="4117975" y="4279900"/>
          <p14:tracePt t="62949" x="4181475" y="4254500"/>
          <p14:tracePt t="62969" x="4330700" y="4192588"/>
          <p14:tracePt t="62979" x="4394200" y="4167188"/>
          <p14:tracePt t="62999" x="4494213" y="4141788"/>
          <p14:tracePt t="63012" x="4530725" y="4129088"/>
          <p14:tracePt t="63029" x="4594225" y="4092575"/>
          <p14:tracePt t="63045" x="4630738" y="4067175"/>
          <p14:tracePt t="63047" x="4681538" y="4054475"/>
          <p14:tracePt t="63067" x="4781550" y="3992563"/>
          <p14:tracePt t="63082" x="4832350" y="3954463"/>
          <p14:tracePt t="63090" x="4906963" y="3929063"/>
          <p14:tracePt t="63110" x="5045075" y="3841750"/>
          <p14:tracePt t="63120" x="5119688" y="3803650"/>
          <p14:tracePt t="63196" x="5370513" y="3679825"/>
          <p14:tracePt t="63197" x="5645150" y="3516313"/>
          <p14:tracePt t="63207" x="5683250" y="3490913"/>
          <p14:tracePt t="63214" x="5695950" y="3490913"/>
          <p14:tracePt t="63232" x="5708650" y="3479800"/>
          <p14:tracePt t="63252" x="5770563" y="3441700"/>
          <p14:tracePt t="63262" x="5957888" y="3354388"/>
          <p14:tracePt t="63345" x="7046913" y="2865438"/>
          <p14:tracePt t="63355" x="7072313" y="2865438"/>
          <p14:tracePt t="63373" x="7110413" y="2840038"/>
          <p14:tracePt t="63385" x="7123113" y="2840038"/>
          <p14:tracePt t="63404" x="7185025" y="2816225"/>
          <p14:tracePt t="63424" x="7397750" y="2752725"/>
          <p14:tracePt t="63434" x="7561263" y="2716213"/>
          <p14:tracePt t="63455" x="7773988" y="2640013"/>
          <p14:tracePt t="63485" x="7886700" y="2616200"/>
          <p14:tracePt t="63496" x="7910513" y="2616200"/>
          <p14:tracePt t="63515" x="7948613" y="2616200"/>
          <p14:tracePt t="63748" x="7961313" y="2603500"/>
          <p14:tracePt t="63768" x="7986713" y="2603500"/>
          <p14:tracePt t="63778" x="8023225" y="2603500"/>
          <p14:tracePt t="63798" x="8110538" y="2590800"/>
          <p14:tracePt t="63808" x="8148638" y="2590800"/>
          <p14:tracePt t="63828" x="8186738" y="2590800"/>
          <p14:tracePt t="63840" x="8199438" y="2590800"/>
          <p14:tracePt t="63860" x="8248650" y="2590800"/>
          <p14:tracePt t="63870" x="8274050" y="2590800"/>
          <p14:tracePt t="63912" x="8412163" y="2616200"/>
          <p14:tracePt t="63919" x="8435975" y="2616200"/>
          <p14:tracePt t="63940" x="8499475" y="2627313"/>
          <p14:tracePt t="63951" x="8512175" y="2627313"/>
          <p14:tracePt t="63970" x="8548688" y="2627313"/>
          <p14:tracePt t="63980" x="8586788" y="2627313"/>
          <p14:tracePt t="64000" x="8650288" y="2652713"/>
          <p14:tracePt t="64012" x="8674100" y="2665413"/>
          <p14:tracePt t="64036" x="8737600" y="2665413"/>
          <p14:tracePt t="64064" x="8763000" y="2665413"/>
          <p14:tracePt t="64109" x="8763000" y="2678113"/>
          <p14:tracePt t="64113" x="8774113" y="2678113"/>
          <p14:tracePt t="64172" x="8812213" y="2690813"/>
          <p14:tracePt t="64211" x="8886825" y="2703513"/>
          <p14:tracePt t="64212" x="8912225" y="2703513"/>
          <p14:tracePt t="64234" x="8963025" y="2716213"/>
          <p14:tracePt t="64264" x="8975725" y="2716213"/>
          <p14:tracePt t="64294" x="8986838" y="2716213"/>
          <p14:tracePt t="64372" x="8999538" y="2716213"/>
          <p14:tracePt t="64417" x="9012238" y="2716213"/>
          <p14:tracePt t="64435" x="9024938" y="2716213"/>
          <p14:tracePt t="64456" x="9050338" y="2716213"/>
          <p14:tracePt t="64466" x="9063038" y="2716213"/>
          <p14:tracePt t="64530" x="9088438" y="2716213"/>
          <p14:tracePt t="64547" x="9099550" y="2716213"/>
          <p14:tracePt t="64778" x="9112250" y="2716213"/>
          <p14:tracePt t="65548" x="9088438" y="2703513"/>
          <p14:tracePt t="65557" x="9075738" y="2703513"/>
          <p14:tracePt t="65577" x="9063038" y="2690813"/>
          <p14:tracePt t="65620" x="9050338" y="2690813"/>
          <p14:tracePt t="65662" x="9037638" y="2690813"/>
          <p14:tracePt t="65719" x="9037638" y="2678113"/>
          <p14:tracePt t="65814" x="9037638" y="2665413"/>
          <p14:tracePt t="65815" x="9037638" y="2652713"/>
          <p14:tracePt t="65841" x="9037638" y="2627313"/>
          <p14:tracePt t="65861" x="9050338" y="2616200"/>
          <p14:tracePt t="65871" x="9050338" y="2603500"/>
          <p14:tracePt t="65901" x="9050338" y="2590800"/>
          <p14:tracePt t="65981" x="9063038" y="2578100"/>
          <p14:tracePt t="66002" x="9063038" y="2565400"/>
          <p14:tracePt t="66033" x="9075738" y="2565400"/>
          <p14:tracePt t="66062" x="9099550" y="2565400"/>
          <p14:tracePt t="66073" x="9112250" y="2565400"/>
          <p14:tracePt t="66095" x="9137650" y="2565400"/>
          <p14:tracePt t="66105" x="9137650" y="2578100"/>
          <p14:tracePt t="66123" x="9150350" y="2578100"/>
          <p14:tracePt t="66154" x="9163050" y="2590800"/>
          <p14:tracePt t="66186" x="9175750" y="2590800"/>
          <p14:tracePt t="66204" x="9188450" y="2590800"/>
          <p14:tracePt t="66205" x="9188450" y="2603500"/>
          <p14:tracePt t="66280" x="9199563" y="2603500"/>
          <p14:tracePt t="66823" x="9199563" y="2616200"/>
          <p14:tracePt t="67095" x="9199563" y="2627313"/>
          <p14:tracePt t="67905" x="9188450" y="2627313"/>
          <p14:tracePt t="69535" x="9175750" y="2627313"/>
          <p14:tracePt t="69596" x="9163050" y="2627313"/>
          <p14:tracePt t="69604" x="9150350" y="2616200"/>
          <p14:tracePt t="69622" x="9099550" y="2616200"/>
          <p14:tracePt t="69644" x="8975725" y="2616200"/>
          <p14:tracePt t="69653" x="8912225" y="2616200"/>
          <p14:tracePt t="69679" x="8837613" y="2616200"/>
          <p14:tracePt t="69683" x="8799513" y="2616200"/>
          <p14:tracePt t="69703" x="8750300" y="2616200"/>
          <p14:tracePt t="69715" x="8724900" y="2616200"/>
          <p14:tracePt t="69734" x="8674100" y="2603500"/>
          <p14:tracePt t="69746" x="8650288" y="2603500"/>
          <p14:tracePt t="69764" x="8586788" y="2603500"/>
          <p14:tracePt t="69776" x="8548688" y="2603500"/>
          <p14:tracePt t="69795" x="8461375" y="2603500"/>
          <p14:tracePt t="69814" x="8386763" y="2603500"/>
          <p14:tracePt t="69826" x="8348663" y="2603500"/>
          <p14:tracePt t="69845" x="8286750" y="2603500"/>
          <p14:tracePt t="69855" x="8261350" y="2603500"/>
          <p14:tracePt t="69881" x="8186738" y="2603500"/>
          <p14:tracePt t="69898" x="8161338" y="2603500"/>
          <p14:tracePt t="69910" x="8123238" y="2603500"/>
          <p14:tracePt t="69918" x="8110538" y="2603500"/>
          <p14:tracePt t="69936" x="8086725" y="2603500"/>
          <p14:tracePt t="69949" x="8074025" y="2603500"/>
          <p14:tracePt t="69968" x="8061325" y="2603500"/>
          <p14:tracePt t="70017" x="8048625" y="2603500"/>
          <p14:tracePt t="70107" x="8035925" y="2603500"/>
          <p14:tracePt t="70292" x="8048625" y="2603500"/>
          <p14:tracePt t="70293" x="8061325" y="2603500"/>
          <p14:tracePt t="70377" x="8074025" y="2603500"/>
          <p14:tracePt t="70464" x="8086725" y="2603500"/>
          <p14:tracePt t="70482" x="8099425" y="2603500"/>
          <p14:tracePt t="70534" x="8123238" y="2616200"/>
          <p14:tracePt t="70548" x="8135938" y="2616200"/>
          <p14:tracePt t="70563" x="8148638" y="2627313"/>
          <p14:tracePt t="70595" x="8161338" y="2640013"/>
          <p14:tracePt t="70613" x="8174038" y="2652713"/>
          <p14:tracePt t="70624" x="8174038" y="2665413"/>
          <p14:tracePt t="70636" x="8186738" y="2678113"/>
          <p14:tracePt t="70654" x="8186738" y="2690813"/>
          <p14:tracePt t="70666" x="8199438" y="2703513"/>
          <p14:tracePt t="70685" x="8212138" y="2716213"/>
          <p14:tracePt t="70746" x="8212138" y="2740025"/>
          <p14:tracePt t="70749" x="8261350" y="2816225"/>
          <p14:tracePt t="70758" x="8261350" y="2852738"/>
          <p14:tracePt t="70776" x="8274050" y="2865438"/>
          <p14:tracePt t="70777" x="8286750" y="2878138"/>
          <p14:tracePt t="70797" x="8299450" y="2903538"/>
          <p14:tracePt t="70809" x="8299450" y="2916238"/>
          <p14:tracePt t="70827" x="8324850" y="2928938"/>
          <p14:tracePt t="70839" x="8335963" y="2952750"/>
          <p14:tracePt t="70911" x="8424863" y="3065463"/>
          <p14:tracePt t="70917" x="8435975" y="3078163"/>
          <p14:tracePt t="70938" x="8474075" y="3103563"/>
          <p14:tracePt t="70952" x="8486775" y="3128963"/>
          <p14:tracePt t="70970" x="8537575" y="3154363"/>
          <p14:tracePt t="70990" x="8561388" y="3178175"/>
          <p14:tracePt t="70999" x="8574088" y="3178175"/>
          <p14:tracePt t="71010" x="8586788" y="3190875"/>
          <p14:tracePt t="71028" x="8599488" y="3203575"/>
          <p14:tracePt t="71087" x="8612188" y="3216275"/>
          <p14:tracePt t="71539" x="8599488" y="3203575"/>
          <p14:tracePt t="71565" x="8586788" y="3178175"/>
          <p14:tracePt t="71576" x="8561388" y="3165475"/>
          <p14:tracePt t="71577" x="8548688" y="3154363"/>
          <p14:tracePt t="71596" x="8524875" y="3116263"/>
          <p14:tracePt t="71597" x="8512175" y="3103563"/>
          <p14:tracePt t="71607" x="8499475" y="3078163"/>
          <p14:tracePt t="71620" x="8486775" y="3054350"/>
          <p14:tracePt t="71638" x="8461375" y="3016250"/>
          <p14:tracePt t="71659" x="8424863" y="2965450"/>
          <p14:tracePt t="71668" x="8399463" y="2952750"/>
          <p14:tracePt t="71689" x="8374063" y="2903538"/>
          <p14:tracePt t="71699" x="8361363" y="2878138"/>
          <p14:tracePt t="71722" x="8335963" y="2852738"/>
          <p14:tracePt t="71748" x="8286750" y="2790825"/>
          <p14:tracePt t="71764" x="8261350" y="2752725"/>
          <p14:tracePt t="71780" x="8235950" y="2728913"/>
          <p14:tracePt t="71801" x="8212138" y="2703513"/>
          <p14:tracePt t="71812" x="8212138" y="2690813"/>
          <p14:tracePt t="71813" x="8199438" y="2690813"/>
          <p14:tracePt t="71830" x="8199438" y="2665413"/>
          <p14:tracePt t="71860" x="8186738" y="2652713"/>
          <p14:tracePt t="71940" x="8161338" y="2652713"/>
          <p14:tracePt t="71952" x="8161338" y="2640013"/>
          <p14:tracePt t="72002" x="8148638" y="2640013"/>
          <p14:tracePt t="72033" x="8148638" y="2627313"/>
          <p14:tracePt t="72093" x="8135938" y="2627313"/>
          <p14:tracePt t="72162" x="8135938" y="2616200"/>
          <p14:tracePt t="72296" x="8161338" y="2627313"/>
          <p14:tracePt t="72314" x="8174038" y="2640013"/>
          <p14:tracePt t="72328" x="8212138" y="2678113"/>
          <p14:tracePt t="72357" x="8274050" y="2728913"/>
          <p14:tracePt t="72376" x="8286750" y="2752725"/>
          <p14:tracePt t="72387" x="8312150" y="2765425"/>
          <p14:tracePt t="72427" x="8361363" y="2852738"/>
          <p14:tracePt t="72437" x="8374063" y="2865438"/>
          <p14:tracePt t="72449" x="8399463" y="2878138"/>
          <p14:tracePt t="72467" x="8424863" y="2916238"/>
          <p14:tracePt t="72479" x="8435975" y="2928938"/>
          <p14:tracePt t="72497" x="8461375" y="2952750"/>
          <p14:tracePt t="72518" x="8474075" y="2965450"/>
          <p14:tracePt t="72586" x="8524875" y="3016250"/>
          <p14:tracePt t="72609" x="8537575" y="3028950"/>
          <p14:tracePt t="72639" x="8561388" y="3041650"/>
          <p14:tracePt t="72651" x="8561388" y="3054350"/>
          <p14:tracePt t="72669" x="8586788" y="3065463"/>
          <p14:tracePt t="72690" x="8586788" y="3078163"/>
          <p14:tracePt t="72700" x="8599488" y="3078163"/>
          <p14:tracePt t="72747" x="8599488" y="3090863"/>
          <p14:tracePt t="72751" x="8612188" y="3090863"/>
          <p14:tracePt t="72752" x="8612188" y="3103563"/>
          <p14:tracePt t="72781" x="8624888" y="3116263"/>
          <p14:tracePt t="72823" x="8637588" y="3116263"/>
          <p14:tracePt t="73064" x="8637588" y="3128963"/>
          <p14:tracePt t="75719" x="8650288" y="3116263"/>
          <p14:tracePt t="75734" x="8661400" y="3054350"/>
          <p14:tracePt t="75746" x="8686800" y="3028950"/>
          <p14:tracePt t="75764" x="8724900" y="2952750"/>
          <p14:tracePt t="75777" x="8750300" y="2916238"/>
          <p14:tracePt t="75796" x="8786813" y="2890838"/>
          <p14:tracePt t="75814" x="8799513" y="2852738"/>
          <p14:tracePt t="75827" x="8812213" y="2840038"/>
          <p14:tracePt t="75845" x="8824913" y="2840038"/>
          <p14:tracePt t="75855" x="8824913" y="2828925"/>
          <p14:tracePt t="75954" x="8837613" y="2816225"/>
          <p14:tracePt t="75986" x="8837613" y="2803525"/>
          <p14:tracePt t="76017" x="8850313" y="2790825"/>
          <p14:tracePt t="76027" x="8850313" y="2778125"/>
          <p14:tracePt t="76068" x="8886825" y="2752725"/>
          <p14:tracePt t="76109" x="8899525" y="2740025"/>
          <p14:tracePt t="76159" x="8899525" y="2728913"/>
          <p14:tracePt t="78160" x="8899525" y="2740025"/>
          <p14:tracePt t="78232" x="8886825" y="2740025"/>
          <p14:tracePt t="78282" x="8874125" y="2740025"/>
          <p14:tracePt t="78296" x="8874125" y="2752725"/>
          <p14:tracePt t="78328" x="8863013" y="2752725"/>
          <p14:tracePt t="78329" x="8850313" y="2752725"/>
          <p14:tracePt t="78355" x="8837613" y="2752725"/>
          <p14:tracePt t="78385" x="8824913" y="2752725"/>
          <p14:tracePt t="78414" x="8786813" y="2752725"/>
          <p14:tracePt t="78455" x="8712200" y="2765425"/>
          <p14:tracePt t="78484" x="8699500" y="2765425"/>
          <p14:tracePt t="78496" x="8686800" y="2765425"/>
          <p14:tracePt t="78535" x="8674100" y="2765425"/>
          <p14:tracePt t="78596" x="8661400" y="2765425"/>
          <p14:tracePt t="78626" x="8650288" y="2765425"/>
          <p14:tracePt t="78656" x="8624888" y="2765425"/>
          <p14:tracePt t="78688" x="8599488" y="2765425"/>
          <p14:tracePt t="78715" x="8586788" y="2765425"/>
          <p14:tracePt t="78728" x="8574088" y="2765425"/>
          <p14:tracePt t="78754" x="8561388" y="2765425"/>
          <p14:tracePt t="78778" x="8548688" y="2765425"/>
          <p14:tracePt t="78846" x="8486775" y="2752725"/>
          <p14:tracePt t="78864" x="8474075" y="2752725"/>
          <p14:tracePt t="78889" x="8461375" y="2752725"/>
          <p14:tracePt t="78901" x="8448675" y="2752725"/>
          <p14:tracePt t="78974" x="8386763" y="2752725"/>
          <p14:tracePt t="79001" x="8312150" y="2728913"/>
          <p14:tracePt t="79011" x="8286750" y="2728913"/>
          <p14:tracePt t="79030" x="8248650" y="2716213"/>
          <p14:tracePt t="79045" x="8223250" y="2703513"/>
          <p14:tracePt t="79061" x="8199438" y="2690813"/>
          <p14:tracePt t="79074" x="8186738" y="2690813"/>
          <p14:tracePt t="79095" x="8161338" y="2678113"/>
          <p14:tracePt t="79111" x="8148638" y="2678113"/>
          <p14:tracePt t="79173" x="8148638" y="2665413"/>
          <p14:tracePt t="79215" x="8135938" y="2665413"/>
          <p14:tracePt t="79233" x="8135938" y="2652713"/>
          <p14:tracePt t="79263" x="8123238" y="2640013"/>
          <p14:tracePt t="79314" x="8110538" y="2640013"/>
          <p14:tracePt t="79344" x="8110538" y="2627313"/>
          <p14:tracePt t="79484" x="8110538" y="2616200"/>
          <p14:tracePt t="79576" x="8123238" y="2616200"/>
          <p14:tracePt t="79688" x="8135938" y="2616200"/>
          <p14:tracePt t="79751" x="8135938" y="2627313"/>
          <p14:tracePt t="79752" x="8148638" y="2640013"/>
          <p14:tracePt t="79799" x="8148638" y="2652713"/>
          <p14:tracePt t="79932" x="8223250" y="2703513"/>
          <p14:tracePt t="79951" x="8274050" y="2752725"/>
          <p14:tracePt t="79971" x="8312150" y="2790825"/>
          <p14:tracePt t="79981" x="8335963" y="2816225"/>
          <p14:tracePt t="80002" x="8361363" y="2840038"/>
          <p14:tracePt t="80013" x="8374063" y="2840038"/>
          <p14:tracePt t="80032" x="8386763" y="2878138"/>
          <p14:tracePt t="80042" x="8412163" y="2890838"/>
          <p14:tracePt t="80062" x="8448675" y="2916238"/>
          <p14:tracePt t="80074" x="8461375" y="2941638"/>
          <p14:tracePt t="80093" x="8486775" y="2978150"/>
          <p14:tracePt t="80110" x="8524875" y="3003550"/>
          <p14:tracePt t="80123" x="8524875" y="3016250"/>
          <p14:tracePt t="80143" x="8548688" y="3054350"/>
          <p14:tracePt t="80153" x="8574088" y="3054350"/>
          <p14:tracePt t="80211" x="8637588" y="3128963"/>
          <p14:tracePt t="80215" x="8650288" y="3141663"/>
          <p14:tracePt t="80234" x="8674100" y="3178175"/>
          <p14:tracePt t="80264" x="8686800" y="3203575"/>
          <p14:tracePt t="80295" x="8699500" y="3216275"/>
          <p14:tracePt t="80309" x="8699500" y="3228975"/>
          <p14:tracePt t="80346" x="8712200" y="3228975"/>
          <p14:tracePt t="80397" x="8724900" y="3241675"/>
          <p14:tracePt t="80428" x="8737600" y="3254375"/>
          <p14:tracePt t="80467" x="8737600" y="3267075"/>
          <p14:tracePt t="80527" x="8750300" y="3278188"/>
          <p14:tracePt t="80689" x="8763000" y="3278188"/>
          <p14:tracePt t="80719" x="8763000" y="3290888"/>
          <p14:tracePt t="83823" x="8750300" y="3290888"/>
          <p14:tracePt t="83903" x="8724900" y="3267075"/>
          <p14:tracePt t="83904" x="8674100" y="3216275"/>
          <p14:tracePt t="83925" x="8624888" y="3165475"/>
          <p14:tracePt t="83926" x="8612188" y="3154363"/>
          <p14:tracePt t="83955" x="8574088" y="3116263"/>
          <p14:tracePt t="83955" x="8561388" y="3116263"/>
          <p14:tracePt t="83986" x="8548688" y="3078163"/>
          <p14:tracePt t="83995" x="8537575" y="3065463"/>
          <p14:tracePt t="84016" x="8512175" y="3028950"/>
          <p14:tracePt t="84034" x="8499475" y="3003550"/>
          <p14:tracePt t="84046" x="8486775" y="2990850"/>
          <p14:tracePt t="84059" x="8461375" y="2965450"/>
          <p14:tracePt t="84076" x="8435975" y="2916238"/>
          <p14:tracePt t="84111" x="8399463" y="2852738"/>
          <p14:tracePt t="84127" x="8361363" y="2803525"/>
          <p14:tracePt t="84136" x="8348663" y="2778125"/>
          <p14:tracePt t="84159" x="8324850" y="2728913"/>
          <p14:tracePt t="84173" x="8299450" y="2703513"/>
          <p14:tracePt t="84187" x="8286750" y="2678113"/>
          <p14:tracePt t="84199" x="8274050" y="2665413"/>
          <p14:tracePt t="84217" x="8248650" y="2640013"/>
          <p14:tracePt t="84229" x="8235950" y="2627313"/>
          <p14:tracePt t="84248" x="8212138" y="2603500"/>
          <p14:tracePt t="84298" x="8199438" y="2590800"/>
          <p14:tracePt t="84308" x="8186738" y="2590800"/>
          <p14:tracePt t="84573" x="8199438" y="2603500"/>
          <p14:tracePt t="84592" x="8212138" y="2616200"/>
          <p14:tracePt t="84612" x="8248650" y="2652713"/>
          <p14:tracePt t="84622" x="8286750" y="2678113"/>
          <p14:tracePt t="84661" x="8348663" y="2716213"/>
          <p14:tracePt t="84662" x="8386763" y="2740025"/>
          <p14:tracePt t="84682" x="8424863" y="2790825"/>
          <p14:tracePt t="84705" x="8461375" y="2828925"/>
          <p14:tracePt t="84706" x="8486775" y="2840038"/>
          <p14:tracePt t="84733" x="8512175" y="2865438"/>
          <p14:tracePt t="84745" x="8524875" y="2878138"/>
          <p14:tracePt t="84763" x="8524875" y="2890838"/>
          <p14:tracePt t="84846" x="8548688" y="2903538"/>
          <p14:tracePt t="84854" x="8561388" y="2916238"/>
          <p14:tracePt t="84875" x="8574088" y="2928938"/>
          <p14:tracePt t="84886" x="8586788" y="2941638"/>
          <p14:tracePt t="84905" x="8599488" y="2952750"/>
          <p14:tracePt t="84935" x="8612188" y="2965450"/>
          <p14:tracePt t="84987" x="8624888" y="2990850"/>
          <p14:tracePt t="85016" x="8637588" y="3003550"/>
          <p14:tracePt t="85027" x="8650288" y="3003550"/>
          <p14:tracePt t="85058" x="8650288" y="3016250"/>
          <p14:tracePt t="85089" x="8661400" y="3016250"/>
          <p14:tracePt t="85120" x="8661400" y="3028950"/>
          <p14:tracePt t="85121" x="8674100" y="3041650"/>
          <p14:tracePt t="85159" x="8674100" y="3054350"/>
          <p14:tracePt t="85188" x="8686800" y="3065463"/>
          <p14:tracePt t="85219" x="8699500" y="3065463"/>
          <p14:tracePt t="85231" x="8699500" y="3078163"/>
          <p14:tracePt t="85261" x="8699500" y="3090863"/>
          <p14:tracePt t="85330" x="8699500" y="3103563"/>
          <p14:tracePt t="85360" x="8712200" y="3103563"/>
          <p14:tracePt t="86188" x="8712200" y="3116263"/>
          <p14:tracePt t="86218" x="8686800" y="3141663"/>
          <p14:tracePt t="86220" x="8661400" y="3154363"/>
          <p14:tracePt t="86255" x="8499475" y="3241675"/>
          <p14:tracePt t="86262" x="8435975" y="3267075"/>
          <p14:tracePt t="86280" x="8286750" y="3341688"/>
          <p14:tracePt t="86294" x="8235950" y="3378200"/>
          <p14:tracePt t="86312" x="8148638" y="3429000"/>
          <p14:tracePt t="86323" x="8123238" y="3454400"/>
          <p14:tracePt t="86379" x="7948613" y="3567113"/>
          <p14:tracePt t="86396" x="7861300" y="3629025"/>
          <p14:tracePt t="86422" x="7785100" y="3692525"/>
          <p14:tracePt t="86433" x="7735888" y="3729038"/>
          <p14:tracePt t="86434" x="7710488" y="3741738"/>
          <p14:tracePt t="86453" x="7661275" y="3792538"/>
          <p14:tracePt t="86465" x="7635875" y="3803650"/>
          <p14:tracePt t="86483" x="7585075" y="3841750"/>
          <p14:tracePt t="86496" x="7561263" y="3867150"/>
          <p14:tracePt t="86513" x="7535863" y="3892550"/>
          <p14:tracePt t="86542" x="7510463" y="3916363"/>
          <p14:tracePt t="86544" x="7497763" y="3929063"/>
          <p14:tracePt t="86563" x="7472363" y="3967163"/>
          <p14:tracePt t="86573" x="7448550" y="3979863"/>
          <p14:tracePt t="86623" x="7372350" y="4092575"/>
          <p14:tracePt t="86657" x="7297738" y="4241800"/>
          <p14:tracePt t="86667" x="7285038" y="4279900"/>
          <p14:tracePt t="86685" x="7259638" y="4367213"/>
          <p14:tracePt t="86705" x="7235825" y="4430713"/>
          <p14:tracePt t="86715" x="7223125" y="4454525"/>
          <p14:tracePt t="86736" x="7197725" y="4518025"/>
          <p14:tracePt t="86750" x="7172325" y="4554538"/>
          <p14:tracePt t="86766" x="7159625" y="4579938"/>
          <p14:tracePt t="86776" x="7146925" y="4579938"/>
          <p14:tracePt t="86828" x="7110413" y="4618038"/>
          <p14:tracePt t="87251" x="7072313" y="4630738"/>
          <p14:tracePt t="87262" x="7034213" y="4643438"/>
          <p14:tracePt t="87282" x="6897688" y="4679950"/>
          <p14:tracePt t="87294" x="6434138" y="4805363"/>
          <p14:tracePt t="87312" x="6234113" y="4868863"/>
          <p14:tracePt t="87313" x="5995988" y="4943475"/>
          <p14:tracePt t="87325" x="5757863" y="5005388"/>
          <p14:tracePt t="87343" x="5245100" y="5130800"/>
          <p14:tracePt t="87354" x="5132388" y="5156200"/>
          <p14:tracePt t="87375" x="4968875" y="5181600"/>
          <p14:tracePt t="87393" x="4832350" y="5194300"/>
          <p14:tracePt t="87414" x="4681538" y="5218113"/>
          <p14:tracePt t="87426" x="4594225" y="5218113"/>
          <p14:tracePt t="87433" x="4506913" y="5230813"/>
          <p14:tracePt t="87455" x="4343400" y="5243513"/>
          <p14:tracePt t="87464" x="4256088" y="5243513"/>
          <p14:tracePt t="87484" x="4105275" y="5243513"/>
          <p14:tracePt t="87496" x="4030663" y="5243513"/>
          <p14:tracePt t="87568" x="3905250" y="5243513"/>
          <p14:tracePt t="87569" x="3679825" y="5218113"/>
          <p14:tracePt t="87570" x="3630613" y="5218113"/>
          <p14:tracePt t="87595" x="3554413" y="5205413"/>
          <p14:tracePt t="87615" x="3479800" y="5205413"/>
          <p14:tracePt t="87627" x="3454400" y="5194300"/>
          <p14:tracePt t="87629" x="3417888" y="5194300"/>
          <p14:tracePt t="87656" x="3379788" y="5181600"/>
          <p14:tracePt t="87668" x="3328988" y="5181600"/>
          <p14:tracePt t="87686" x="3305175" y="5181600"/>
          <p14:tracePt t="87697" x="3267075" y="5168900"/>
          <p14:tracePt t="87718" x="3216275" y="5168900"/>
          <p14:tracePt t="87737" x="3179763" y="5168900"/>
          <p14:tracePt t="87747" x="3167063" y="5168900"/>
          <p14:tracePt t="87767" x="3141663" y="5168900"/>
          <p14:tracePt t="87780" x="3128963" y="5168900"/>
          <p14:tracePt t="87796" x="3079750" y="5181600"/>
          <p14:tracePt t="87811" x="3054350" y="5194300"/>
          <p14:tracePt t="87828" x="3003550" y="5230813"/>
          <p14:tracePt t="87839" x="2992438" y="5230813"/>
          <p14:tracePt t="87900" x="2890838" y="5281613"/>
          <p14:tracePt t="87909" x="2879725" y="5281613"/>
          <p14:tracePt t="87920" x="2879725" y="5294313"/>
          <p14:tracePt t="87942" x="2867025" y="5294313"/>
          <p14:tracePt t="88101" x="2903538" y="5281613"/>
          <p14:tracePt t="88102" x="2916238" y="5268913"/>
          <p14:tracePt t="88114" x="2941638" y="5256213"/>
          <p14:tracePt t="88140" x="2992438" y="5243513"/>
          <p14:tracePt t="88152" x="3041650" y="5218113"/>
          <p14:tracePt t="88181" x="3092450" y="5205413"/>
          <p14:tracePt t="88182" x="3128963" y="5194300"/>
          <p14:tracePt t="88203" x="3179763" y="5181600"/>
          <p14:tracePt t="88217" x="3192463" y="5181600"/>
          <p14:tracePt t="88233" x="3216275" y="5168900"/>
          <p14:tracePt t="88267" x="3241675" y="5168900"/>
          <p14:tracePt t="88268" x="3254375" y="5168900"/>
          <p14:tracePt t="88282" x="3279775" y="5156200"/>
          <p14:tracePt t="88293" x="3292475" y="5156200"/>
          <p14:tracePt t="88313" x="3328988" y="5156200"/>
          <p14:tracePt t="88323" x="3341688" y="5156200"/>
          <p14:tracePt t="88346" x="3379788" y="5156200"/>
          <p14:tracePt t="88375" x="3405188" y="5156200"/>
          <p14:tracePt t="88466" x="3417888" y="5156200"/>
          <p14:tracePt t="88503" x="3429000" y="5156200"/>
          <p14:tracePt t="88515" x="3441700" y="5156200"/>
          <p14:tracePt t="88527" x="3454400" y="5156200"/>
          <p14:tracePt t="88560" x="3467100" y="5156200"/>
          <p14:tracePt t="88627" x="3479800" y="5156200"/>
          <p14:tracePt t="88667" x="3479800" y="5168900"/>
          <p14:tracePt t="88698" x="3492500" y="5168900"/>
          <p14:tracePt t="88783" x="3505200" y="5168900"/>
          <p14:tracePt t="88859" x="3517900" y="5168900"/>
          <p14:tracePt t="88902" x="3530600" y="5168900"/>
          <p14:tracePt t="88920" x="3541713" y="5168900"/>
          <p14:tracePt t="88932" x="3554413" y="5168900"/>
          <p14:tracePt t="88995" x="3605213" y="5181600"/>
          <p14:tracePt t="89001" x="3617913" y="5181600"/>
          <p14:tracePt t="89011" x="3643313" y="5181600"/>
          <p14:tracePt t="89031" x="3654425" y="5181600"/>
          <p14:tracePt t="89042" x="3667125" y="5181600"/>
          <p14:tracePt t="89062" x="3679825" y="5181600"/>
          <p14:tracePt t="89078" x="3692525" y="5181600"/>
          <p14:tracePt t="89095" x="3705225" y="5181600"/>
          <p14:tracePt t="89105" x="3717925" y="5181600"/>
          <p14:tracePt t="89167" x="3843338" y="5181600"/>
          <p14:tracePt t="89168" x="3867150" y="5181600"/>
          <p14:tracePt t="89192" x="3905250" y="5181600"/>
          <p14:tracePt t="89203" x="3917950" y="5181600"/>
          <p14:tracePt t="89213" x="3930650" y="5194300"/>
          <p14:tracePt t="89234" x="3943350" y="5194300"/>
          <p14:tracePt t="89264" x="3956050" y="5194300"/>
          <p14:tracePt t="89294" x="3968750" y="5194300"/>
          <p14:tracePt t="89333" x="3979863" y="5194300"/>
          <p14:tracePt t="89376" x="4017963" y="5194300"/>
          <p14:tracePt t="89386" x="4030663" y="5194300"/>
          <p14:tracePt t="89406" x="4056063" y="5194300"/>
          <p14:tracePt t="89435" x="4068763" y="5194300"/>
          <p14:tracePt t="89455" x="4081463" y="5194300"/>
          <p14:tracePt t="89516" x="4092575" y="5194300"/>
          <p14:tracePt t="89589" x="4105275" y="5194300"/>
          <p14:tracePt t="89638" x="4105275" y="5205413"/>
          <p14:tracePt t="90308" x="4117975" y="5205413"/>
          <p14:tracePt t="90346" x="4130675" y="5205413"/>
          <p14:tracePt t="90376" x="4156075" y="5205413"/>
          <p14:tracePt t="90418" x="4181475" y="5205413"/>
          <p14:tracePt t="90437" x="4205288" y="5205413"/>
          <p14:tracePt t="90471" x="4230688" y="5205413"/>
          <p14:tracePt t="90488" x="4268788" y="5205413"/>
          <p14:tracePt t="90498" x="4294188" y="5205413"/>
          <p14:tracePt t="90518" x="4368800" y="5205413"/>
          <p14:tracePt t="90528" x="4406900" y="5205413"/>
          <p14:tracePt t="90548" x="4468813" y="5205413"/>
          <p14:tracePt t="90562" x="4494213" y="5205413"/>
          <p14:tracePt t="90579" x="4506913" y="5205413"/>
          <p14:tracePt t="90580" x="4543425" y="5205413"/>
          <p14:tracePt t="90614" x="4594225" y="5205413"/>
          <p14:tracePt t="90632" x="4630738" y="5205413"/>
          <p14:tracePt t="90640" x="4656138" y="5194300"/>
          <p14:tracePt t="90656" x="4681538" y="5194300"/>
          <p14:tracePt t="90677" x="4756150" y="5181600"/>
          <p14:tracePt t="90683" x="4781550" y="5181600"/>
          <p14:tracePt t="90701" x="4843463" y="5168900"/>
          <p14:tracePt t="90723" x="4906963" y="5143500"/>
          <p14:tracePt t="90732" x="4932363" y="5143500"/>
          <p14:tracePt t="90752" x="5006975" y="5130800"/>
          <p14:tracePt t="90765" x="5032375" y="5130800"/>
          <p14:tracePt t="90783" x="5081588" y="5105400"/>
          <p14:tracePt t="90793" x="5119688" y="5105400"/>
          <p14:tracePt t="90823" x="5194300" y="5081588"/>
          <p14:tracePt t="90845" x="5232400" y="5068888"/>
          <p14:tracePt t="90855" x="5245100" y="5068888"/>
          <p14:tracePt t="90873" x="5270500" y="5056188"/>
          <p14:tracePt t="90894" x="5294313" y="5056188"/>
          <p14:tracePt t="90904" x="5319713" y="5056188"/>
          <p14:tracePt t="90924" x="5370513" y="5043488"/>
          <p14:tracePt t="90933" x="5383213" y="5030788"/>
          <p14:tracePt t="90954" x="5432425" y="5018088"/>
          <p14:tracePt t="90967" x="5457825" y="5005388"/>
          <p14:tracePt t="91028" x="5470525" y="5005388"/>
          <p14:tracePt t="91086" x="5519738" y="5005388"/>
          <p14:tracePt t="91095" x="5532438" y="5005388"/>
          <p14:tracePt t="91105" x="5557838" y="5005388"/>
          <p14:tracePt t="91125" x="5632450" y="5005388"/>
          <p14:tracePt t="91135" x="5645150" y="5005388"/>
          <p14:tracePt t="91155" x="5670550" y="5005388"/>
          <p14:tracePt t="91193" x="5719763" y="5005388"/>
          <p14:tracePt t="91216" x="5757863" y="5005388"/>
          <p14:tracePt t="91229" x="5770563" y="5005388"/>
          <p14:tracePt t="91255" x="5808663" y="5018088"/>
          <p14:tracePt t="91256" x="5845175" y="5018088"/>
          <p14:tracePt t="91285" x="5945188" y="5043488"/>
          <p14:tracePt t="91351" x="6057900" y="5068888"/>
          <p14:tracePt t="91861" x="6070600" y="5068888"/>
          <p14:tracePt t="91873" x="6096000" y="5081588"/>
          <p14:tracePt t="91886" x="6121400" y="5081588"/>
          <p14:tracePt t="91904" x="6157913" y="5081588"/>
          <p14:tracePt t="91924" x="6183313" y="5081588"/>
          <p14:tracePt t="91934" x="6208713" y="5092700"/>
          <p14:tracePt t="91981" x="6270625" y="5105400"/>
          <p14:tracePt t="91985" x="6283325" y="5105400"/>
          <p14:tracePt t="91995" x="6308725" y="5118100"/>
          <p14:tracePt t="92016" x="6321425" y="5118100"/>
          <p14:tracePt t="92046" x="6334125" y="5118100"/>
          <p14:tracePt t="92076" x="6346825" y="5130800"/>
          <p14:tracePt t="92096" x="6359525" y="5130800"/>
          <p14:tracePt t="92134" x="6434138" y="5143500"/>
          <p14:tracePt t="92156" x="6472238" y="5143500"/>
          <p14:tracePt t="92169" x="6483350" y="5143500"/>
          <p14:tracePt t="92170" x="6496050" y="5143500"/>
          <p14:tracePt t="92221" x="6508750" y="5143500"/>
          <p14:tracePt t="92222" x="6534150" y="5143500"/>
          <p14:tracePt t="92247" x="6559550" y="5143500"/>
          <p14:tracePt t="92268" x="6634163" y="5143500"/>
          <p14:tracePt t="92277" x="6696075" y="5156200"/>
          <p14:tracePt t="92298" x="6772275" y="5156200"/>
          <p14:tracePt t="92299" x="6797675" y="5156200"/>
          <p14:tracePt t="92311" x="6808788" y="5168900"/>
          <p14:tracePt t="92329" x="6846888" y="5168900"/>
          <p14:tracePt t="92358" x="6859588" y="5168900"/>
          <p14:tracePt t="92390" x="6872288" y="5168900"/>
          <p14:tracePt t="92412" x="6897688" y="5168900"/>
          <p14:tracePt t="92451" x="6934200" y="5168900"/>
          <p14:tracePt t="92469" x="6959600" y="5168900"/>
          <p14:tracePt t="92480" x="6985000" y="5168900"/>
          <p14:tracePt t="92500" x="7059613" y="5168900"/>
          <p14:tracePt t="92512" x="7097713" y="5168900"/>
          <p14:tracePt t="92530" x="7146925" y="5168900"/>
          <p14:tracePt t="92555" x="7172325" y="5168900"/>
          <p14:tracePt t="92556" x="7185025" y="5168900"/>
          <p14:tracePt t="92568" x="7197725" y="5168900"/>
          <p14:tracePt t="92591" x="7197725" y="5156200"/>
          <p14:tracePt t="92638" x="7210425" y="5156200"/>
          <p14:tracePt t="93438" x="7223125" y="5156200"/>
          <p14:tracePt t="93963" x="7223125" y="5130800"/>
          <p14:tracePt t="93985" x="7246938" y="5068888"/>
          <p14:tracePt t="93995" x="7272338" y="5018088"/>
          <p14:tracePt t="94016" x="7297738" y="4918075"/>
          <p14:tracePt t="94027" x="7323138" y="4843463"/>
          <p14:tracePt t="94028" x="7348538" y="4779963"/>
          <p14:tracePt t="94046" x="7372350" y="4718050"/>
          <p14:tracePt t="94047" x="7385050" y="4679950"/>
          <p14:tracePt t="94060" x="7385050" y="4656138"/>
          <p14:tracePt t="94100" x="7423150" y="4543425"/>
          <p14:tracePt t="94103" x="7472363" y="4392613"/>
          <p14:tracePt t="94117" x="7561263" y="4167188"/>
          <p14:tracePt t="94128" x="7661275" y="3916363"/>
          <p14:tracePt t="94137" x="7785100" y="3667125"/>
          <p14:tracePt t="94163" x="7910513" y="3416300"/>
          <p14:tracePt t="94167" x="7999413" y="3216275"/>
          <p14:tracePt t="94189" x="8174038" y="2865438"/>
          <p14:tracePt t="94205" x="8286750" y="2652713"/>
          <p14:tracePt t="94218" x="8348663" y="2552700"/>
          <p14:tracePt t="94231" x="8412163" y="2452688"/>
          <p14:tracePt t="94250" x="8474075" y="2339975"/>
          <p14:tracePt t="94262" x="8499475" y="2303463"/>
          <p14:tracePt t="94279" x="8537575" y="2265363"/>
          <p14:tracePt t="94318" x="8548688" y="2239963"/>
          <p14:tracePt t="94322" x="8599488" y="2190750"/>
          <p14:tracePt t="94330" x="8612188" y="2165350"/>
          <p14:tracePt t="94343" x="8637588" y="2139950"/>
          <p14:tracePt t="94344" x="8661400" y="2114550"/>
          <p14:tracePt t="94360" x="8674100" y="2089150"/>
          <p14:tracePt t="94371" x="8699500" y="2065338"/>
          <p14:tracePt t="94392" x="8712200" y="2052638"/>
          <p14:tracePt t="94404" x="8724900" y="2039938"/>
          <p14:tracePt t="94471" x="8737600" y="2027238"/>
          <p14:tracePt t="94510" x="8837613" y="2027238"/>
          <p14:tracePt t="94514" x="8912225" y="2039938"/>
          <p14:tracePt t="94532" x="9024938" y="2065338"/>
          <p14:tracePt t="94543" x="9063038" y="2089150"/>
          <p14:tracePt t="94569" x="9137650" y="2139950"/>
          <p14:tracePt t="94570" x="9163050" y="2165350"/>
          <p14:tracePt t="94582" x="9199563" y="2201863"/>
          <p14:tracePt t="94593" x="9212263" y="2227263"/>
          <p14:tracePt t="94605" x="9250363" y="2265363"/>
          <p14:tracePt t="94658" x="9312275" y="2414588"/>
          <p14:tracePt t="94673" x="9324975" y="2490788"/>
          <p14:tracePt t="94684" x="9324975" y="2527300"/>
          <p14:tracePt t="94703" x="9337675" y="2603500"/>
          <p14:tracePt t="94714" x="9337675" y="2640013"/>
          <p14:tracePt t="94734" x="9337675" y="2716213"/>
          <p14:tracePt t="94746" x="9337675" y="2752725"/>
          <p14:tracePt t="94765" x="9337675" y="2828925"/>
          <p14:tracePt t="94778" x="9312275" y="2903538"/>
          <p14:tracePt t="94795" x="9301163" y="2941638"/>
          <p14:tracePt t="94807" x="9288463" y="2978150"/>
          <p14:tracePt t="94827" x="9250363" y="3078163"/>
          <p14:tracePt t="94845" x="9224963" y="3116263"/>
          <p14:tracePt t="94856" x="9175750" y="3154363"/>
          <p14:tracePt t="94859" x="9137650" y="3190875"/>
          <p14:tracePt t="94881" x="9075738" y="3241675"/>
          <p14:tracePt t="94917" x="8950325" y="3316288"/>
          <p14:tracePt t="94936" x="8850313" y="3354388"/>
          <p14:tracePt t="94949" x="8763000" y="3378200"/>
          <p14:tracePt t="94967" x="8586788" y="3429000"/>
          <p14:tracePt t="94979" x="8512175" y="3441700"/>
          <p14:tracePt t="94997" x="8399463" y="3467100"/>
          <p14:tracePt t="95018" x="8299450" y="3479800"/>
          <p14:tracePt t="95028" x="8248650" y="3479800"/>
          <p14:tracePt t="95056" x="8123238" y="3479800"/>
          <p14:tracePt t="95060" x="8048625" y="3454400"/>
          <p14:tracePt t="95079" x="7910513" y="3403600"/>
          <p14:tracePt t="95102" x="7797800" y="3378200"/>
          <p14:tracePt t="95116" x="7723188" y="3341688"/>
          <p14:tracePt t="95138" x="7697788" y="3328988"/>
          <p14:tracePt t="95151" x="7661275" y="3290888"/>
          <p14:tracePt t="95170" x="7623175" y="3178175"/>
          <p14:tracePt t="95190" x="7572375" y="3078163"/>
          <p14:tracePt t="95199" x="7548563" y="3003550"/>
          <p14:tracePt t="95219" x="7523163" y="2878138"/>
          <p14:tracePt t="95230" x="7523163" y="2840038"/>
          <p14:tracePt t="95273" x="7523163" y="2716213"/>
          <p14:tracePt t="95293" x="7523163" y="2665413"/>
          <p14:tracePt t="95311" x="7523163" y="2640013"/>
          <p14:tracePt t="95322" x="7535863" y="2590800"/>
          <p14:tracePt t="95343" x="7548563" y="2552700"/>
          <p14:tracePt t="95362" x="7561263" y="2490788"/>
          <p14:tracePt t="95372" x="7572375" y="2465388"/>
          <p14:tracePt t="95395" x="7585075" y="2414588"/>
          <p14:tracePt t="95402" x="7610475" y="2403475"/>
          <p14:tracePt t="95423" x="7648575" y="2339975"/>
          <p14:tracePt t="95433" x="7661275" y="2290763"/>
          <p14:tracePt t="95452" x="7710488" y="2227263"/>
          <p14:tracePt t="95463" x="7735888" y="2201863"/>
          <p14:tracePt t="95484" x="7835900" y="2114550"/>
          <p14:tracePt t="95500" x="7961313" y="2039938"/>
          <p14:tracePt t="95514" x="8023225" y="2001838"/>
          <p14:tracePt t="95526" x="8074025" y="1978025"/>
          <p14:tracePt t="95552" x="8174038" y="1927225"/>
          <p14:tracePt t="95553" x="8223250" y="1914525"/>
          <p14:tracePt t="95565" x="8261350" y="1889125"/>
          <p14:tracePt t="95575" x="8299450" y="1876425"/>
          <p14:tracePt t="95596" x="8361363" y="1865313"/>
          <p14:tracePt t="95597" x="8399463" y="1852613"/>
          <p14:tracePt t="95626" x="8499475" y="1839913"/>
          <p14:tracePt t="95656" x="8599488" y="1839913"/>
          <p14:tracePt t="95668" x="8624888" y="1839913"/>
          <p14:tracePt t="95699" x="8712200" y="1852613"/>
          <p14:tracePt t="95746" x="8863013" y="1927225"/>
          <p14:tracePt t="95766" x="8924925" y="1965325"/>
          <p14:tracePt t="95778" x="8937625" y="1978025"/>
          <p14:tracePt t="95797" x="8986838" y="2027238"/>
          <p14:tracePt t="95808" x="9012238" y="2052638"/>
          <p14:tracePt t="95829" x="9063038" y="2089150"/>
          <p14:tracePt t="95842" x="9088438" y="2114550"/>
          <p14:tracePt t="95843" x="9112250" y="2139950"/>
          <p14:tracePt t="95875" x="9163050" y="2201863"/>
          <p14:tracePt t="95876" x="9199563" y="2227263"/>
          <p14:tracePt t="95888" x="9212263" y="2265363"/>
          <p14:tracePt t="95925" x="9275763" y="2403475"/>
          <p14:tracePt t="95938" x="9288463" y="2439988"/>
          <p14:tracePt t="95949" x="9288463" y="2465388"/>
          <p14:tracePt t="95970" x="9301163" y="2527300"/>
          <p14:tracePt t="95980" x="9301163" y="2565400"/>
          <p14:tracePt t="95999" x="9312275" y="2640013"/>
          <p14:tracePt t="96013" x="9312275" y="2716213"/>
          <p14:tracePt t="96033" x="9312275" y="2803525"/>
          <p14:tracePt t="96043" x="9312275" y="2828925"/>
          <p14:tracePt t="96061" x="9312275" y="2878138"/>
          <p14:tracePt t="96104" x="9312275" y="2903538"/>
          <p14:tracePt t="96105" x="9288463" y="2965450"/>
          <p14:tracePt t="96111" x="9275763" y="2990850"/>
          <p14:tracePt t="96150" x="9237663" y="3054350"/>
          <p14:tracePt t="96151" x="9224963" y="3078163"/>
          <p14:tracePt t="96172" x="9188450" y="3116263"/>
          <p14:tracePt t="96191" x="9188450" y="3128963"/>
          <p14:tracePt t="96192" x="9163050" y="3141663"/>
          <p14:tracePt t="96201" x="9137650" y="3165475"/>
          <p14:tracePt t="96214" x="9112250" y="3165475"/>
          <p14:tracePt t="96232" x="9063038" y="3203575"/>
          <p14:tracePt t="96302" x="8863013" y="3290888"/>
          <p14:tracePt t="96312" x="8824913" y="3290888"/>
          <p14:tracePt t="96323" x="8786813" y="3303588"/>
          <p14:tracePt t="96343" x="8712200" y="3303588"/>
          <p14:tracePt t="96355" x="8650288" y="3303588"/>
          <p14:tracePt t="96373" x="8512175" y="3290888"/>
          <p14:tracePt t="96386" x="8435975" y="3267075"/>
          <p14:tracePt t="96404" x="8374063" y="3254375"/>
          <p14:tracePt t="96424" x="8312150" y="3228975"/>
          <p14:tracePt t="96434" x="8286750" y="3216275"/>
          <p14:tracePt t="96479" x="8161338" y="3128963"/>
          <p14:tracePt t="96495" x="8148638" y="3103563"/>
          <p14:tracePt t="96496" x="8110538" y="3078163"/>
          <p14:tracePt t="96515" x="8086725" y="3041650"/>
          <p14:tracePt t="96527" x="8035925" y="3003550"/>
          <p14:tracePt t="96546" x="7999413" y="2952750"/>
          <p14:tracePt t="96559" x="7999413" y="2928938"/>
          <p14:tracePt t="96576" x="7974013" y="2790825"/>
          <p14:tracePt t="96598" x="7961313" y="2678113"/>
          <p14:tracePt t="96606" x="7961313" y="2652713"/>
          <p14:tracePt t="96627" x="7961313" y="2578100"/>
          <p14:tracePt t="96636" x="7961313" y="2540000"/>
          <p14:tracePt t="96659" x="7961313" y="2452688"/>
          <p14:tracePt t="96669" x="7974013" y="2414588"/>
          <p14:tracePt t="96687" x="7999413" y="2352675"/>
          <p14:tracePt t="96699" x="7999413" y="2303463"/>
          <p14:tracePt t="96718" x="8023225" y="2239963"/>
          <p14:tracePt t="96730" x="8035925" y="2214563"/>
          <p14:tracePt t="96749" x="8086725" y="2152650"/>
          <p14:tracePt t="96762" x="8123238" y="2127250"/>
          <p14:tracePt t="96763" x="8148638" y="2101850"/>
          <p14:tracePt t="96779" x="8174038" y="2078038"/>
          <p14:tracePt t="96818" x="8235950" y="2039938"/>
          <p14:tracePt t="96819" x="8274050" y="2014538"/>
          <p14:tracePt t="96829" x="8312150" y="2001838"/>
          <p14:tracePt t="96839" x="8348663" y="1978025"/>
          <p14:tracePt t="96859" x="8412163" y="1939925"/>
          <p14:tracePt t="96873" x="8461375" y="1914525"/>
          <p14:tracePt t="96892" x="8486775" y="1889125"/>
          <p14:tracePt t="96910" x="8499475" y="1889125"/>
          <p14:tracePt t="96920" x="8512175" y="1889125"/>
          <p14:tracePt t="96925" x="8524875" y="1889125"/>
          <p14:tracePt t="96932" x="8524875" y="1876425"/>
          <p14:tracePt t="96964" x="8574088" y="1876425"/>
          <p14:tracePt t="96980" x="8650288" y="1876425"/>
          <p14:tracePt t="97001" x="8724900" y="1876425"/>
          <p14:tracePt t="97011" x="8763000" y="1876425"/>
          <p14:tracePt t="97031" x="8812213" y="1889125"/>
          <p14:tracePt t="97092" x="8937625" y="1927225"/>
          <p14:tracePt t="97114" x="8986838" y="1952625"/>
          <p14:tracePt t="97122" x="8999538" y="1965325"/>
          <p14:tracePt t="97142" x="9037638" y="1989138"/>
          <p14:tracePt t="97152" x="9063038" y="2001838"/>
          <p14:tracePt t="97201" x="9137650" y="2052638"/>
          <p14:tracePt t="97217" x="9175750" y="2078038"/>
          <p14:tracePt t="97233" x="9199563" y="2089150"/>
          <p14:tracePt t="97246" x="9199563" y="2101850"/>
          <p14:tracePt t="97246" x="9212263" y="2101850"/>
          <p14:tracePt t="97263" x="9212263" y="2114550"/>
          <p14:tracePt t="97315" x="9212263" y="2127250"/>
          <p14:tracePt t="97449" x="9188450" y="2101850"/>
          <p14:tracePt t="97466" x="9163050" y="2089150"/>
          <p14:tracePt t="97486" x="9124950" y="2078038"/>
          <p14:tracePt t="97496" x="9088438" y="2052638"/>
          <p14:tracePt t="97516" x="9037638" y="2027238"/>
          <p14:tracePt t="97526" x="8999538" y="2014538"/>
          <p14:tracePt t="97546" x="8950325" y="1978025"/>
          <p14:tracePt t="97561" x="8924925" y="1978025"/>
          <p14:tracePt t="97583" x="8837613" y="1952625"/>
          <p14:tracePt t="97631" x="8686800" y="1952625"/>
          <p14:tracePt t="97658" x="8599488" y="1978025"/>
          <p14:tracePt t="97667" x="8548688" y="2001838"/>
          <p14:tracePt t="97688" x="8399463" y="2065338"/>
          <p14:tracePt t="97698" x="8312150" y="2101850"/>
          <p14:tracePt t="97718" x="8148638" y="2178050"/>
          <p14:tracePt t="97731" x="8010525" y="2252663"/>
          <p14:tracePt t="97750" x="7948613" y="2265363"/>
          <p14:tracePt t="97761" x="7923213" y="2290763"/>
          <p14:tracePt t="97779" x="7886700" y="2303463"/>
          <p14:tracePt t="97830" x="7861300" y="2314575"/>
          <p14:tracePt t="97860" x="7848600" y="2339975"/>
          <p14:tracePt t="97893" x="7835900" y="2352675"/>
          <p14:tracePt t="97901" x="7835900" y="2365375"/>
          <p14:tracePt t="97926" x="7823200" y="2365375"/>
          <p14:tracePt t="97933" x="7810500" y="2378075"/>
          <p14:tracePt t="97952" x="7810500" y="2390775"/>
          <p14:tracePt t="97997" x="7810500" y="2414588"/>
          <p14:tracePt t="98004" x="7810500" y="2427288"/>
          <p14:tracePt t="98012" x="7810500" y="2439988"/>
          <p14:tracePt t="98043" x="7810500" y="2452688"/>
          <p14:tracePt t="98074" x="7810500" y="2465388"/>
          <p14:tracePt t="98127" x="7861300" y="2490788"/>
          <p14:tracePt t="98154" x="7897813" y="2503488"/>
          <p14:tracePt t="98155" x="7923213" y="2516188"/>
          <p14:tracePt t="98182" x="7974013" y="2527300"/>
          <p14:tracePt t="98204" x="8010525" y="2540000"/>
          <p14:tracePt t="98214" x="8023225" y="2540000"/>
          <p14:tracePt t="98235" x="8035925" y="2552700"/>
          <p14:tracePt t="98265" x="8048625" y="2565400"/>
          <p14:tracePt t="98301" x="8061325" y="2565400"/>
          <p14:tracePt t="98310" x="8074025" y="2565400"/>
          <p14:tracePt t="98346" x="8086725" y="2578100"/>
          <p14:tracePt t="98437" x="8074025" y="2578100"/>
          <p14:tracePt t="98449" x="8061325" y="2578100"/>
          <p14:tracePt t="98467" x="7986713" y="2578100"/>
          <p14:tracePt t="98479" x="7910513" y="2552700"/>
          <p14:tracePt t="98497" x="7835900" y="2540000"/>
          <p14:tracePt t="98518" x="7785100" y="2516188"/>
          <p14:tracePt t="98528" x="7761288" y="2503488"/>
          <p14:tracePt t="98569" x="7723188" y="2490788"/>
          <p14:tracePt t="98571" x="7723188" y="2478088"/>
          <p14:tracePt t="98665" x="7697788" y="2452688"/>
          <p14:tracePt t="98669" x="7697788" y="2439988"/>
          <p14:tracePt t="98692" x="7685088" y="2439988"/>
          <p14:tracePt t="98772" x="7685088" y="2414588"/>
          <p14:tracePt t="98782" x="7673975" y="2403475"/>
          <p14:tracePt t="98793" x="7673975" y="2390775"/>
          <p14:tracePt t="98811" x="7673975" y="2378075"/>
          <p14:tracePt t="98901" x="7661275" y="2290763"/>
          <p14:tracePt t="98922" x="7648575" y="2252663"/>
          <p14:tracePt t="98932" x="7648575" y="2227263"/>
          <p14:tracePt t="98952" x="7648575" y="2201863"/>
          <p14:tracePt t="98982" x="7648575" y="2190750"/>
          <p14:tracePt t="99265" x="7648575" y="2201863"/>
          <p14:tracePt t="99279" x="7648575" y="2214563"/>
          <p14:tracePt t="99296" x="7661275" y="2227263"/>
          <p14:tracePt t="99309" x="7661275" y="2239963"/>
          <p14:tracePt t="99342" x="7673975" y="2265363"/>
          <p14:tracePt t="99347" x="7673975" y="2290763"/>
          <p14:tracePt t="99360" x="7685088" y="2339975"/>
          <p14:tracePt t="99378" x="7697788" y="2365375"/>
          <p14:tracePt t="99387" x="7697788" y="2390775"/>
          <p14:tracePt t="99412" x="7710488" y="2478088"/>
          <p14:tracePt t="99439" x="7735888" y="2540000"/>
          <p14:tracePt t="99471" x="7735888" y="2552700"/>
          <p14:tracePt t="99483" x="7735888" y="2565400"/>
          <p14:tracePt t="99529" x="7735888" y="2603500"/>
          <p14:tracePt t="99549" x="7748588" y="2640013"/>
          <p14:tracePt t="99559" x="7761288" y="2665413"/>
          <p14:tracePt t="99579" x="7761288" y="2690813"/>
          <p14:tracePt t="99589" x="7761288" y="2716213"/>
          <p14:tracePt t="99612" x="7761288" y="2740025"/>
          <p14:tracePt t="99640" x="7761288" y="2752725"/>
          <p14:tracePt t="99672" x="7773988" y="2765425"/>
          <p14:tracePt t="99682" x="7785100" y="2778125"/>
          <p14:tracePt t="99700" x="7785100" y="2790825"/>
          <p14:tracePt t="99721" x="7797800" y="2828925"/>
          <p14:tracePt t="99737" x="7835900" y="2865438"/>
          <p14:tracePt t="99751" x="7835900" y="2890838"/>
          <p14:tracePt t="99762" x="7848600" y="2903538"/>
          <p14:tracePt t="99795" x="7861300" y="2941638"/>
          <p14:tracePt t="99796" x="7861300" y="2952750"/>
          <p14:tracePt t="99812" x="7874000" y="2952750"/>
          <p14:tracePt t="99843" x="7874000" y="2965450"/>
          <p14:tracePt t="99903" x="7874000" y="2978150"/>
          <p14:tracePt t="100035" x="7874000" y="2990850"/>
          <p14:tracePt t="100065" x="7874000" y="3003550"/>
          <p14:tracePt t="100430" x="7910513" y="2978150"/>
          <p14:tracePt t="100474" x="7935913" y="2941638"/>
          <p14:tracePt t="100479" x="7948613" y="2941638"/>
          <p14:tracePt t="100499" x="7961313" y="2928938"/>
          <p14:tracePt t="100529" x="7961313" y="2916238"/>
          <p14:tracePt t="100542" x="7974013" y="2916238"/>
          <p14:tracePt t="100561" x="7986713" y="2890838"/>
          <p14:tracePt t="100606" x="8048625" y="2828925"/>
          <p14:tracePt t="100621" x="8061325" y="2816225"/>
          <p14:tracePt t="100641" x="8099425" y="2790825"/>
          <p14:tracePt t="100651" x="8099425" y="2778125"/>
          <p14:tracePt t="100672" x="8123238" y="2765425"/>
          <p14:tracePt t="100764" x="8123238" y="2752725"/>
          <p14:tracePt t="101026" x="8110538" y="2752725"/>
          <p14:tracePt t="101045" x="8086725" y="2740025"/>
          <p14:tracePt t="101076" x="8061325" y="2728913"/>
          <p14:tracePt t="101089" x="8010525" y="2716213"/>
          <p14:tracePt t="101106" x="7986713" y="2703513"/>
          <p14:tracePt t="101127" x="7935913" y="2665413"/>
          <p14:tracePt t="101129" x="7910513" y="2640013"/>
          <p14:tracePt t="101158" x="7835900" y="2590800"/>
          <p14:tracePt t="101187" x="7785100" y="2540000"/>
          <p14:tracePt t="101201" x="7773988" y="2540000"/>
          <p14:tracePt t="101218" x="7761288" y="2516188"/>
          <p14:tracePt t="101229" x="7748588" y="2516188"/>
          <p14:tracePt t="101248" x="7735888" y="2503488"/>
          <p14:tracePt t="101412" x="7723188" y="2503488"/>
          <p14:tracePt t="101445" x="7697788" y="2578100"/>
          <p14:tracePt t="101470" x="7635875" y="2716213"/>
          <p14:tracePt t="101482" x="7610475" y="2778125"/>
          <p14:tracePt t="101483" x="7585075" y="2840038"/>
          <p14:tracePt t="101500" x="7548563" y="2903538"/>
          <p14:tracePt t="101510" x="7523163" y="2941638"/>
          <p14:tracePt t="101530" x="7497763" y="3016250"/>
          <p14:tracePt t="101543" x="7459663" y="3090863"/>
          <p14:tracePt t="101633" x="7448550" y="3116263"/>
          <p14:tracePt t="101633" x="7185025" y="3567113"/>
          <p14:tracePt t="101643" x="7146925" y="3629025"/>
          <p14:tracePt t="101652" x="7110413" y="3667125"/>
          <p14:tracePt t="101672" x="7059613" y="3803650"/>
          <p14:tracePt t="101692" x="6972300" y="3929063"/>
          <p14:tracePt t="101702" x="6934200" y="4005263"/>
          <p14:tracePt t="101727" x="6884988" y="4141788"/>
          <p14:tracePt t="101732" x="6859588" y="4192588"/>
          <p14:tracePt t="101746" x="6834188" y="4241800"/>
          <p14:tracePt t="101763" x="6797675" y="4318000"/>
          <p14:tracePt t="101791" x="6759575" y="4430713"/>
          <p14:tracePt t="101813" x="6746875" y="4505325"/>
          <p14:tracePt t="101823" x="6746875" y="4543425"/>
          <p14:tracePt t="101845" x="6721475" y="4618038"/>
          <p14:tracePt t="101855" x="6708775" y="4656138"/>
          <p14:tracePt t="101875" x="6696075" y="4743450"/>
          <p14:tracePt t="101886" x="6696075" y="4779963"/>
          <p14:tracePt t="101917" x="6696075" y="4856163"/>
          <p14:tracePt t="101918" x="6696075" y="4918075"/>
          <p14:tracePt t="101957" x="6684963" y="4981575"/>
          <p14:tracePt t="101985" x="6684963" y="5005388"/>
          <p14:tracePt t="102028" x="6684963" y="5018088"/>
          <p14:tracePt t="102298" x="6684963" y="5005388"/>
          <p14:tracePt t="103469" x="6672263" y="5005388"/>
          <p14:tracePt t="103482" x="6646863" y="5005388"/>
          <p14:tracePt t="103502" x="6508750" y="5030788"/>
          <p14:tracePt t="103512" x="6446838" y="5056188"/>
          <p14:tracePt t="103533" x="6296025" y="5105400"/>
          <p14:tracePt t="103543" x="6196013" y="5156200"/>
          <p14:tracePt t="103563" x="5783263" y="5368925"/>
          <p14:tracePt t="103575" x="5545138" y="5518150"/>
          <p14:tracePt t="103593" x="5032375" y="5768975"/>
          <p14:tracePt t="103606" x="4794250" y="5894388"/>
          <p14:tracePt t="103631" x="4305300" y="6119813"/>
          <p14:tracePt t="103654" x="4143375" y="6169025"/>
          <p14:tracePt t="103668" x="4005263" y="6207125"/>
          <p14:tracePt t="103682" x="3956050" y="6232525"/>
          <p14:tracePt t="103705" x="3817938" y="6269038"/>
          <p14:tracePt t="103706" x="3756025" y="6281738"/>
          <p14:tracePt t="103736" x="3579813" y="6319838"/>
          <p14:tracePt t="103746" x="3517900" y="6332538"/>
          <p14:tracePt t="103777" x="3392488" y="6357938"/>
          <p14:tracePt t="103846" x="3092450" y="6445250"/>
          <p14:tracePt t="103857" x="3016250" y="6457950"/>
          <p14:tracePt t="103877" x="2890838" y="6494463"/>
          <p14:tracePt t="103887" x="2841625" y="6507163"/>
          <p14:tracePt t="103907" x="2741613" y="6507163"/>
          <p14:tracePt t="103917" x="2716213" y="6507163"/>
          <p14:tracePt t="103937" x="2667000" y="6507163"/>
          <p14:tracePt t="103957" x="2616200" y="6494463"/>
          <p14:tracePt t="104027" x="2578100" y="6483350"/>
          <p14:tracePt t="104049" x="2565400" y="6470650"/>
          <p14:tracePt t="104059" x="2554288" y="6457950"/>
          <p14:tracePt t="104080" x="2541588" y="6445250"/>
          <p14:tracePt t="104096" x="2528888" y="6432550"/>
          <p14:tracePt t="104110" x="2516188" y="6432550"/>
          <p14:tracePt t="104111" x="2490788" y="6419850"/>
          <p14:tracePt t="104165" x="2390775" y="6370638"/>
          <p14:tracePt t="104186" x="2365375" y="6345238"/>
          <p14:tracePt t="104201" x="2339975" y="6319838"/>
          <p14:tracePt t="104221" x="2328863" y="6307138"/>
          <p14:tracePt t="104232" x="2316163" y="6307138"/>
          <p14:tracePt t="104251" x="2290763" y="6307138"/>
          <p14:tracePt t="104262" x="2278063" y="6294438"/>
          <p14:tracePt t="104282" x="2252663" y="6294438"/>
          <p14:tracePt t="104292" x="2239963" y="6294438"/>
          <p14:tracePt t="104316" x="2228850" y="6294438"/>
          <p14:tracePt t="104368" x="2190750" y="6294438"/>
          <p14:tracePt t="104393" x="2165350" y="6294438"/>
          <p14:tracePt t="104403" x="2152650" y="6294438"/>
          <p14:tracePt t="104423" x="2139950" y="6294438"/>
          <p14:tracePt t="104437" x="2116138" y="6294438"/>
          <p14:tracePt t="104463" x="2103438" y="6294438"/>
          <p14:tracePt t="104504" x="2090738" y="6294438"/>
          <p14:tracePt t="104564" x="2078038" y="6307138"/>
          <p14:tracePt t="104575" x="2065338" y="6319838"/>
          <p14:tracePt t="104595" x="2052638" y="6345238"/>
          <p14:tracePt t="104605" x="2027238" y="6345238"/>
          <p14:tracePt t="104644" x="1978025" y="6432550"/>
          <p14:tracePt t="104657" x="1978025" y="6445250"/>
          <p14:tracePt t="104668" x="1965325" y="6470650"/>
          <p14:tracePt t="104686" x="1952625" y="6470650"/>
          <p14:tracePt t="104699" x="1952625" y="6483350"/>
          <p14:tracePt t="104726" x="1939925" y="6483350"/>
          <p14:tracePt t="104747" x="1939925" y="6494463"/>
          <p14:tracePt t="104797" x="1939925" y="6507163"/>
          <p14:tracePt t="104827" x="1927225" y="6519863"/>
          <p14:tracePt t="104858" x="1914525" y="6532563"/>
          <p14:tracePt t="104888" x="1903413" y="6545263"/>
          <p14:tracePt t="104915" x="1890713" y="6545263"/>
          <p14:tracePt t="104938" x="1890713" y="6557963"/>
          <p14:tracePt t="104981" x="1865313" y="6557963"/>
          <p14:tracePt t="105276" x="1852613" y="6570663"/>
          <p14:tracePt t="106172" x="1865313" y="6570663"/>
          <p14:tracePt t="106183" x="1878013" y="6570663"/>
          <p14:tracePt t="106201" x="1890713" y="6570663"/>
          <p14:tracePt t="106214" x="1903413" y="6570663"/>
          <p14:tracePt t="106262" x="1952625" y="6557963"/>
          <p14:tracePt t="106283" x="2003425" y="6557963"/>
          <p14:tracePt t="106283" x="2027238" y="6545263"/>
          <p14:tracePt t="106297" x="2052638" y="6532563"/>
          <p14:tracePt t="106313" x="2078038" y="6519863"/>
          <p14:tracePt t="106343" x="2127250" y="6507163"/>
          <p14:tracePt t="106355" x="2152650" y="6507163"/>
          <p14:tracePt t="106374" x="2203450" y="6494463"/>
          <p14:tracePt t="106385" x="2216150" y="6494463"/>
          <p14:tracePt t="106425" x="2265363" y="6494463"/>
          <p14:tracePt t="106514" x="2278063" y="6494463"/>
          <p14:tracePt t="106571" x="2290763" y="6483350"/>
          <p14:tracePt t="106606" x="2303463" y="6483350"/>
          <p14:tracePt t="106626" x="2316163" y="6483350"/>
          <p14:tracePt t="106720" x="2328863" y="6483350"/>
          <p14:tracePt t="106729" x="2328863" y="6470650"/>
          <p14:tracePt t="106767" x="2352675" y="6457950"/>
          <p14:tracePt t="106798" x="2378075" y="6445250"/>
          <p14:tracePt t="106828" x="2428875" y="6407150"/>
          <p14:tracePt t="106842" x="2452688" y="6394450"/>
          <p14:tracePt t="106859" x="2465388" y="6381750"/>
          <p14:tracePt t="106902" x="2478088" y="6381750"/>
          <p14:tracePt t="106919" x="2490788" y="6381750"/>
          <p14:tracePt t="107526" x="2503488" y="6381750"/>
          <p14:tracePt t="107627" x="2528888" y="6381750"/>
          <p14:tracePt t="107637" x="2541588" y="6381750"/>
          <p14:tracePt t="107659" x="2554288" y="6381750"/>
          <p14:tracePt t="107667" x="2578100" y="6381750"/>
          <p14:tracePt t="107728" x="2603500" y="6370638"/>
          <p14:tracePt t="107735" x="2667000" y="6370638"/>
          <p14:tracePt t="107778" x="2678113" y="6370638"/>
          <p14:tracePt t="107798" x="2678113" y="6357938"/>
          <p14:tracePt t="107839" x="2690813" y="6357938"/>
          <p14:tracePt t="107902" x="2703513" y="6357938"/>
          <p14:tracePt t="107943" x="2728913" y="6357938"/>
          <p14:tracePt t="107971" x="2741613" y="6357938"/>
          <p14:tracePt t="108002" x="2767013" y="6357938"/>
          <p14:tracePt t="108003" x="2778125" y="6345238"/>
          <p14:tracePt t="108012" x="2790825" y="6345238"/>
          <p14:tracePt t="108032" x="2828925" y="6332538"/>
          <p14:tracePt t="108033" x="2854325" y="6332538"/>
          <p14:tracePt t="108042" x="2867025" y="6332538"/>
          <p14:tracePt t="108118" x="2916238" y="6307138"/>
          <p14:tracePt t="108123" x="2928938" y="6307138"/>
          <p14:tracePt t="108154" x="2941638" y="6307138"/>
          <p14:tracePt t="108204" x="2954338" y="6307138"/>
          <p14:tracePt t="108214" x="2967038" y="6307138"/>
          <p14:tracePt t="108234" x="2979738" y="6307138"/>
          <p14:tracePt t="108244" x="2992438" y="6307138"/>
          <p14:tracePt t="108280" x="3028950" y="6307138"/>
          <p14:tracePt t="108295" x="3054350" y="6307138"/>
          <p14:tracePt t="108317" x="3079750" y="6307138"/>
          <p14:tracePt t="108326" x="3103563" y="6307138"/>
          <p14:tracePt t="108346" x="3154363" y="6294438"/>
          <p14:tracePt t="108355" x="3179763" y="6281738"/>
          <p14:tracePt t="108377" x="3205163" y="6281738"/>
          <p14:tracePt t="108377" x="3228975" y="6281738"/>
          <p14:tracePt t="108409" x="3254375" y="6281738"/>
          <p14:tracePt t="108437" x="3267075" y="6281738"/>
          <p14:tracePt t="108486" x="3279775" y="6281738"/>
          <p14:tracePt t="108487" x="3305175" y="6281738"/>
          <p14:tracePt t="108507" x="3341688" y="6281738"/>
          <p14:tracePt t="108519" x="3354388" y="6269038"/>
          <p14:tracePt t="108530" x="3379788" y="6269038"/>
          <p14:tracePt t="108548" x="3417888" y="6269038"/>
          <p14:tracePt t="108558" x="3429000" y="6269038"/>
          <p14:tracePt t="108578" x="3454400" y="6269038"/>
          <p14:tracePt t="108615" x="3492500" y="6269038"/>
          <p14:tracePt t="108639" x="3505200" y="6269038"/>
          <p14:tracePt t="108651" x="3517900" y="6269038"/>
          <p14:tracePt t="108690" x="3530600" y="6269038"/>
          <p14:tracePt t="108699" x="3541713" y="6269038"/>
          <p14:tracePt t="108719" x="3554413" y="6269038"/>
          <p14:tracePt t="108793" x="3605213" y="6257925"/>
          <p14:tracePt t="108811" x="3617913" y="6257925"/>
          <p14:tracePt t="108812" x="3630613" y="6257925"/>
          <p14:tracePt t="108823" x="3630613" y="6245225"/>
          <p14:tracePt t="108842" x="3654425" y="6245225"/>
          <p14:tracePt t="108862" x="3667125" y="6245225"/>
          <p14:tracePt t="108872" x="3692525" y="6245225"/>
          <p14:tracePt t="108942" x="3843338" y="6232525"/>
          <p14:tracePt t="108952" x="3867150" y="6219825"/>
          <p14:tracePt t="108964" x="3892550" y="6219825"/>
          <p14:tracePt t="108982" x="3956050" y="6219825"/>
          <p14:tracePt t="108994" x="3979863" y="6207125"/>
          <p14:tracePt t="109013" x="4043363" y="6207125"/>
          <p14:tracePt t="109055" x="4168775" y="6207125"/>
          <p14:tracePt t="109063" x="4192588" y="6207125"/>
          <p14:tracePt t="109074" x="4230688" y="6207125"/>
          <p14:tracePt t="109095" x="4281488" y="6207125"/>
          <p14:tracePt t="109105" x="4294188" y="6207125"/>
          <p14:tracePt t="109125" x="4330700" y="6207125"/>
          <p14:tracePt t="109154" x="4356100" y="6207125"/>
          <p14:tracePt t="109167" x="4394200" y="6207125"/>
          <p14:tracePt t="109236" x="4418013" y="6207125"/>
          <p14:tracePt t="109237" x="4418013" y="6219825"/>
          <p14:tracePt t="109265" x="4430713" y="6219825"/>
          <p14:tracePt t="109276" x="4443413" y="6219825"/>
          <p14:tracePt t="109296" x="4456113" y="6219825"/>
          <p14:tracePt t="109326" x="4468813" y="6219825"/>
          <p14:tracePt t="109359" x="4481513" y="6219825"/>
          <p14:tracePt t="109386" x="4481513" y="6232525"/>
          <p14:tracePt t="109429" x="4494213" y="6232525"/>
          <p14:tracePt t="109444" x="4506913" y="6232525"/>
          <p14:tracePt t="109560" x="4506913" y="6245225"/>
          <p14:tracePt t="109916" x="4518025" y="6245225"/>
          <p14:tracePt t="110105" x="4518025" y="6257925"/>
          <p14:tracePt t="110135" x="4530725" y="6257925"/>
          <p14:tracePt t="110156" x="4543425" y="6257925"/>
          <p14:tracePt t="110205" x="4556125" y="6269038"/>
          <p14:tracePt t="110217" x="4568825" y="6269038"/>
          <p14:tracePt t="110277" x="4581525" y="6269038"/>
          <p14:tracePt t="110368" x="4594225" y="6281738"/>
          <p14:tracePt t="110408" x="4606925" y="6294438"/>
          <p14:tracePt t="110439" x="4619625" y="6294438"/>
          <p14:tracePt t="110469" x="4630738" y="6307138"/>
          <p14:tracePt t="110482" x="4643438" y="6307138"/>
          <p14:tracePt t="110500" x="4656138" y="6307138"/>
          <p14:tracePt t="110501" x="4681538" y="6307138"/>
          <p14:tracePt t="110548" x="4719638" y="6307138"/>
          <p14:tracePt t="110560" x="4768850" y="6307138"/>
          <p14:tracePt t="110580" x="4806950" y="6307138"/>
          <p14:tracePt t="110592" x="4819650" y="6307138"/>
          <p14:tracePt t="110611" x="4843463" y="6307138"/>
          <p14:tracePt t="110625" x="4856163" y="6307138"/>
          <p14:tracePt t="110643" x="4894263" y="6307138"/>
          <p14:tracePt t="110652" x="4906963" y="6307138"/>
          <p14:tracePt t="110676" x="4945063" y="6307138"/>
          <p14:tracePt t="110696" x="4968875" y="6294438"/>
          <p14:tracePt t="110702" x="4981575" y="6294438"/>
          <p14:tracePt t="110716" x="4994275" y="6294438"/>
          <p14:tracePt t="110732" x="5019675" y="6294438"/>
          <p14:tracePt t="110745" x="5045075" y="6294438"/>
          <p14:tracePt t="110768" x="5094288" y="6294438"/>
          <p14:tracePt t="110783" x="5106988" y="6294438"/>
          <p14:tracePt t="110793" x="5119688" y="6294438"/>
          <p14:tracePt t="110814" x="5157788" y="6294438"/>
          <p14:tracePt t="110824" x="5181600" y="6294438"/>
          <p14:tracePt t="110827" x="5194300" y="6294438"/>
          <p14:tracePt t="110845" x="5219700" y="6294438"/>
          <p14:tracePt t="110846" x="5245100" y="6294438"/>
          <p14:tracePt t="110875" x="5307013" y="6294438"/>
          <p14:tracePt t="110889" x="5319713" y="6294438"/>
          <p14:tracePt t="110905" x="5345113" y="6294438"/>
          <p14:tracePt t="110906" x="5370513" y="6294438"/>
          <p14:tracePt t="110926" x="5394325" y="6294438"/>
          <p14:tracePt t="110942" x="5407025" y="6294438"/>
          <p14:tracePt t="110955" x="5419725" y="6294438"/>
          <p14:tracePt t="110957" x="5432425" y="6294438"/>
          <p14:tracePt t="110965" x="5445125" y="6294438"/>
          <p14:tracePt t="110985" x="5470525" y="6294438"/>
          <p14:tracePt t="110995" x="5483225" y="6294438"/>
          <p14:tracePt t="111016" x="5519738" y="6294438"/>
          <p14:tracePt t="111034" x="5532438" y="6281738"/>
          <p14:tracePt t="111045" x="5557838" y="6281738"/>
          <p14:tracePt t="111076" x="5570538" y="6281738"/>
          <p14:tracePt t="111126" x="5583238" y="6281738"/>
          <p14:tracePt t="111203" x="5595938" y="6281738"/>
          <p14:tracePt t="111218" x="5595938" y="6294438"/>
          <p14:tracePt t="111232" x="5607050" y="6294438"/>
          <p14:tracePt t="111380" x="5619750" y="6294438"/>
          <p14:tracePt t="111481" x="5619750" y="6307138"/>
          <p14:tracePt t="112325" x="5607050" y="6294438"/>
          <p14:tracePt t="112340" x="5570538" y="6257925"/>
          <p14:tracePt t="112360" x="5457825" y="6119813"/>
          <p14:tracePt t="112370" x="5407025" y="6056313"/>
          <p14:tracePt t="112440" x="5081588" y="5643563"/>
          <p14:tracePt t="112451" x="5032375" y="5594350"/>
          <p14:tracePt t="112471" x="4932363" y="5468938"/>
          <p14:tracePt t="112481" x="4868863" y="5407025"/>
          <p14:tracePt t="112501" x="4781550" y="5281613"/>
          <p14:tracePt t="112511" x="4719638" y="5230813"/>
          <p14:tracePt t="112531" x="4606925" y="5068888"/>
          <p14:tracePt t="112543" x="4481513" y="4930775"/>
          <p14:tracePt t="112562" x="4356100" y="4779963"/>
          <p14:tracePt t="112603" x="4117975" y="4518025"/>
          <p14:tracePt t="112624" x="4030663" y="4430713"/>
          <p14:tracePt t="112626" x="3979863" y="4367213"/>
          <p14:tracePt t="112643" x="3917950" y="4292600"/>
          <p14:tracePt t="112652" x="3817938" y="4167188"/>
          <p14:tracePt t="112673" x="3717925" y="4017963"/>
          <p14:tracePt t="112674" x="3679825" y="3941763"/>
          <p14:tracePt t="112703" x="3592513" y="3803650"/>
          <p14:tracePt t="112704" x="3541713" y="3729038"/>
          <p14:tracePt t="112713" x="3530600" y="3667125"/>
          <p14:tracePt t="112735" x="3479800" y="3603625"/>
          <p14:tracePt t="112746" x="3441700" y="3554413"/>
          <p14:tracePt t="112764" x="3405188" y="3503613"/>
          <p14:tracePt t="112776" x="3392488" y="3490913"/>
          <p14:tracePt t="112794" x="3341688" y="3454400"/>
          <p14:tracePt t="112815" x="3305175" y="3416300"/>
          <p14:tracePt t="112824" x="3292475" y="3390900"/>
          <p14:tracePt t="112844" x="3279775" y="3390900"/>
          <p14:tracePt t="113168" x="3267075" y="3378200"/>
          <p14:tracePt t="113188" x="3228975" y="3278188"/>
          <p14:tracePt t="113198" x="3216275" y="3254375"/>
          <p14:tracePt t="113233" x="3167063" y="3128963"/>
          <p14:tracePt t="113249" x="3141663" y="3090863"/>
          <p14:tracePt t="113261" x="3141663" y="3065463"/>
          <p14:tracePt t="113279" x="3116263" y="3016250"/>
          <p14:tracePt t="113292" x="3116263" y="2978150"/>
          <p14:tracePt t="113310" x="3079750" y="2916238"/>
          <p14:tracePt t="113331" x="3067050" y="2890838"/>
          <p14:tracePt t="113340" x="3067050" y="2865438"/>
          <p14:tracePt t="113395" x="3041650" y="2828925"/>
          <p14:tracePt t="113397" x="3003550" y="2728913"/>
          <p14:tracePt t="113421" x="2992438" y="2690813"/>
          <p14:tracePt t="113451" x="2967038" y="2627313"/>
          <p14:tracePt t="113464" x="2941638" y="2527300"/>
          <p14:tracePt t="113465" x="2916238" y="2478088"/>
          <p14:tracePt t="113481" x="2916238" y="2452688"/>
          <p14:tracePt t="113502" x="2890838" y="2390775"/>
          <p14:tracePt t="113512" x="2890838" y="2365375"/>
          <p14:tracePt t="113544" x="2867025" y="2327275"/>
          <p14:tracePt t="113566" x="2867025" y="2314575"/>
          <p14:tracePt t="113607" x="2854325" y="2252663"/>
          <p14:tracePt t="113623" x="2841625" y="2190750"/>
          <p14:tracePt t="113643" x="2841625" y="2139950"/>
          <p14:tracePt t="113653" x="2841625" y="2101850"/>
          <p14:tracePt t="113673" x="2841625" y="2052638"/>
          <p14:tracePt t="113683" x="2841625" y="2027238"/>
          <p14:tracePt t="113731" x="2816225" y="1965325"/>
          <p14:tracePt t="113732" x="2816225" y="1939925"/>
          <p14:tracePt t="113746" x="2816225" y="1927225"/>
          <p14:tracePt t="113764" x="2816225" y="1865313"/>
          <p14:tracePt t="113777" x="2816225" y="1827213"/>
          <p14:tracePt t="113794" x="2816225" y="1765300"/>
          <p14:tracePt t="113815" x="2841625" y="1689100"/>
          <p14:tracePt t="113825" x="2854325" y="1639888"/>
          <p14:tracePt t="113846" x="2879725" y="1563688"/>
          <p14:tracePt t="113855" x="2890838" y="1539875"/>
          <p14:tracePt t="113888" x="2916238" y="1450975"/>
          <p14:tracePt t="113908" x="2928938" y="1401763"/>
          <p14:tracePt t="113910" x="2941638" y="1376363"/>
          <p14:tracePt t="113935" x="2954338" y="1327150"/>
          <p14:tracePt t="113948" x="2967038" y="1301750"/>
          <p14:tracePt t="113966" x="2979738" y="1276350"/>
          <p14:tracePt t="113988" x="2992438" y="1227138"/>
          <p14:tracePt t="114018" x="3003550" y="1189038"/>
          <p14:tracePt t="114047" x="3003550" y="1176338"/>
          <p14:tracePt t="114048" x="3003550" y="1163638"/>
          <p14:tracePt t="114108" x="3003550" y="1150938"/>
          <p14:tracePt t="114199" x="3003550" y="1138238"/>
          <p14:tracePt t="114262" x="3003550" y="1125538"/>
          <p14:tracePt t="114280" x="3003550" y="1114425"/>
          <p14:tracePt t="114317" x="2992438" y="1101725"/>
          <p14:tracePt t="114341" x="2992438" y="1089025"/>
          <p14:tracePt t="114392" x="2992438" y="1076325"/>
          <p14:tracePt t="114453" x="2992438" y="1063625"/>
          <p14:tracePt t="114495" x="2992438" y="1050925"/>
          <p14:tracePt t="115100" x="2979738" y="989013"/>
          <p14:tracePt t="115120" x="2979738" y="976313"/>
          <p14:tracePt t="115144" x="2967038" y="950913"/>
          <p14:tracePt t="115175" x="2967038" y="938213"/>
          <p14:tracePt t="115221" x="2967038" y="925513"/>
          <p14:tracePt t="115336" x="2967038" y="912813"/>
          <p14:tracePt t="115372" x="2967038" y="901700"/>
          <p14:tracePt t="115728" x="2979738" y="901700"/>
          <p14:tracePt t="115747" x="3003550" y="876300"/>
          <p14:tracePt t="115767" x="3028950" y="838200"/>
          <p14:tracePt t="115778" x="3067050" y="801688"/>
          <p14:tracePt t="115801" x="3092450" y="750888"/>
          <p14:tracePt t="115808" x="3116263" y="738188"/>
          <p14:tracePt t="115828" x="3128963" y="725488"/>
          <p14:tracePt t="115843" x="3128963" y="712788"/>
          <p14:tracePt t="115891" x="3128963" y="700088"/>
          <p14:tracePt t="115969" x="3128963" y="688975"/>
          <p14:tracePt t="116017" x="3141663" y="688975"/>
          <p14:tracePt t="116111" x="3141663" y="676275"/>
          <p14:tracePt t="116343" x="3167063" y="676275"/>
          <p14:tracePt t="116356" x="3179763" y="676275"/>
          <p14:tracePt t="116374" x="3216275" y="676275"/>
          <p14:tracePt t="116386" x="3241675" y="663575"/>
          <p14:tracePt t="116404" x="3279775" y="650875"/>
          <p14:tracePt t="116479" x="3341688" y="650875"/>
          <p14:tracePt t="116515" x="3354388" y="650875"/>
          <p14:tracePt t="116527" x="3367088" y="650875"/>
          <p14:tracePt t="116558" x="3379788" y="650875"/>
          <p14:tracePt t="116586" x="3392488" y="638175"/>
          <p14:tracePt t="116596" x="3405188" y="638175"/>
          <p14:tracePt t="116608" x="3417888" y="638175"/>
          <p14:tracePt t="116650" x="3429000" y="638175"/>
          <p14:tracePt t="116667" x="3441700" y="638175"/>
          <p14:tracePt t="116697" x="3467100" y="638175"/>
          <p14:tracePt t="116717" x="3479800" y="638175"/>
          <p14:tracePt t="116731" x="3492500" y="625475"/>
          <p14:tracePt t="116748" x="3517900" y="612775"/>
          <p14:tracePt t="116796" x="3541713" y="612775"/>
          <p14:tracePt t="116809" x="3554413" y="612775"/>
          <p14:tracePt t="116828" x="3567113" y="600075"/>
          <p14:tracePt t="116838" x="3579813" y="600075"/>
          <p14:tracePt t="116859" x="3630613" y="576263"/>
          <p14:tracePt t="116875" x="3705225" y="550863"/>
          <p14:tracePt t="116889" x="3730625" y="525463"/>
          <p14:tracePt t="116902" x="3767138" y="525463"/>
          <p14:tracePt t="116920" x="3792538" y="525463"/>
          <p14:tracePt t="116954" x="3817938" y="525463"/>
          <p14:tracePt t="116970" x="3830638" y="525463"/>
          <p14:tracePt t="117002" x="3856038" y="512763"/>
          <p14:tracePt t="117010" x="3867150" y="512763"/>
          <p14:tracePt t="117032" x="3892550" y="512763"/>
          <p14:tracePt t="117061" x="3905250" y="512763"/>
          <p14:tracePt t="117074" x="3917950" y="512763"/>
          <p14:tracePt t="117142" x="3930650" y="512763"/>
          <p14:tracePt t="117687" x="3930650" y="525463"/>
          <p14:tracePt t="117880" x="3930650" y="538163"/>
          <p14:tracePt t="122713" x="3917950" y="538163"/>
          <p14:tracePt t="122740" x="3856038" y="538163"/>
          <p14:tracePt t="122765" x="3817938" y="538163"/>
          <p14:tracePt t="122777" x="3792538" y="538163"/>
          <p14:tracePt t="122778" x="3756025" y="538163"/>
          <p14:tracePt t="122795" x="3717925" y="538163"/>
          <p14:tracePt t="122809" x="3617913" y="538163"/>
          <p14:tracePt t="122825" x="3567113" y="538163"/>
          <p14:tracePt t="122862" x="3367088" y="550863"/>
          <p14:tracePt t="122864" x="3305175" y="550863"/>
          <p14:tracePt t="122876" x="3267075" y="550863"/>
          <p14:tracePt t="122877" x="3228975" y="550863"/>
          <p14:tracePt t="122906" x="3179763" y="550863"/>
          <p14:tracePt t="122907" x="3167063" y="550863"/>
          <p14:tracePt t="122918" x="3154363" y="550863"/>
          <p14:tracePt t="122936" x="3141663" y="550863"/>
          <p14:tracePt t="123089" x="3154363" y="538163"/>
          <p14:tracePt t="123108" x="3179763" y="525463"/>
          <p14:tracePt t="123125" x="3205163" y="525463"/>
          <p14:tracePt t="123138" x="3241675" y="512763"/>
          <p14:tracePt t="123158" x="3254375" y="500063"/>
          <p14:tracePt t="123176" x="3279775" y="487363"/>
          <p14:tracePt t="123193" x="3292475" y="487363"/>
          <p14:tracePt t="123194" x="3305175" y="476250"/>
          <p14:tracePt t="123221" x="3367088" y="476250"/>
          <p14:tracePt t="123235" x="3454400" y="476250"/>
          <p14:tracePt t="123249" x="3505200" y="476250"/>
          <p14:tracePt t="123262" x="3617913" y="476250"/>
          <p14:tracePt t="123280" x="3679825" y="487363"/>
          <p14:tracePt t="123292" x="3817938" y="500063"/>
          <p14:tracePt t="123311" x="3930650" y="512763"/>
          <p14:tracePt t="123337" x="3992563" y="525463"/>
          <p14:tracePt t="123345" x="4017963" y="538163"/>
          <p14:tracePt t="123361" x="4043363" y="538163"/>
          <p14:tracePt t="123392" x="4068763" y="538163"/>
          <p14:tracePt t="124120" x="4043363" y="538163"/>
          <p14:tracePt t="124148" x="3979863" y="525463"/>
          <p14:tracePt t="124152" x="3943350" y="512763"/>
          <p14:tracePt t="124171" x="3905250" y="512763"/>
          <p14:tracePt t="124172" x="3856038" y="500063"/>
          <p14:tracePt t="124182" x="3792538" y="487363"/>
          <p14:tracePt t="124201" x="3554413" y="400050"/>
          <p14:tracePt t="124221" x="3141663" y="212725"/>
          <p14:tracePt t="124231" x="3003550" y="138113"/>
          <p14:tracePt t="124251" x="2803525" y="38100"/>
          <p14:tracePt t="124262" x="2741613" y="0"/>
          <p14:tracePt t="124657" x="2590800" y="61913"/>
          <p14:tracePt t="124668" x="2603500" y="87313"/>
          <p14:tracePt t="124693" x="2616200" y="150813"/>
          <p14:tracePt t="124698" x="2616200" y="161925"/>
          <p14:tracePt t="124718" x="2628900" y="212725"/>
          <p14:tracePt t="124737" x="2628900" y="250825"/>
          <p14:tracePt t="124747" x="2628900" y="263525"/>
          <p14:tracePt t="124767" x="2628900" y="274638"/>
          <p14:tracePt t="124827" x="2628900" y="287338"/>
          <p14:tracePt t="124939" x="2641600" y="287338"/>
          <p14:tracePt t="124969" x="2654300" y="287338"/>
          <p14:tracePt t="125012" x="2667000" y="300038"/>
          <p14:tracePt t="125080" x="2678113" y="300038"/>
          <p14:tracePt t="125146" x="2690813" y="300038"/>
          <p14:tracePt t="125232" x="2690813" y="312738"/>
          <p14:tracePt t="125656" x="2703513" y="325438"/>
          <p14:tracePt t="125687" x="2716213" y="338138"/>
          <p14:tracePt t="125699" x="2728913" y="338138"/>
          <p14:tracePt t="125717" x="2741613" y="363538"/>
          <p14:tracePt t="125730" x="2754313" y="363538"/>
          <p14:tracePt t="125731" x="2754313" y="374650"/>
          <p14:tracePt t="125747" x="2767013" y="387350"/>
          <p14:tracePt t="125779" x="2790825" y="412750"/>
          <p14:tracePt t="125798" x="2803525" y="438150"/>
          <p14:tracePt t="125808" x="2816225" y="463550"/>
          <p14:tracePt t="125828" x="2828925" y="487363"/>
          <p14:tracePt t="125871" x="2841625" y="500063"/>
          <p14:tracePt t="125921" x="2854325" y="500063"/>
          <p14:tracePt t="126768" x="2867025" y="500063"/>
          <p14:tracePt t="127577" x="2867025" y="512763"/>
          <p14:tracePt t="134606" x="2854325" y="512763"/>
          <p14:tracePt t="134632" x="2841625" y="512763"/>
          <p14:tracePt t="134661" x="2828925" y="512763"/>
          <p14:tracePt t="134686" x="2816225" y="512763"/>
          <p14:tracePt t="134767" x="2803525" y="512763"/>
          <p14:tracePt t="134798" x="2790825" y="512763"/>
          <p14:tracePt t="134919" x="2790825" y="525463"/>
          <p14:tracePt t="137975" x="2778125" y="525463"/>
          <p14:tracePt t="137995" x="2778125" y="538163"/>
          <p14:tracePt t="138016" x="2767013" y="550863"/>
          <p14:tracePt t="138026" x="2741613" y="550863"/>
          <p14:tracePt t="138027" x="2716213" y="550863"/>
          <p14:tracePt t="138046" x="2690813" y="550863"/>
          <p14:tracePt t="138047" x="2641600" y="550863"/>
          <p14:tracePt t="138058" x="2590800" y="550863"/>
          <p14:tracePt t="138077" x="2452688" y="512763"/>
          <p14:tracePt t="138089" x="2390775" y="487363"/>
          <p14:tracePt t="138096" x="2316163" y="463550"/>
          <p14:tracePt t="138107" x="2278063" y="450850"/>
          <p14:tracePt t="138149" x="2003425" y="338138"/>
          <p14:tracePt t="138159" x="1927225" y="300038"/>
          <p14:tracePt t="138168" x="1839913" y="263525"/>
          <p14:tracePt t="138189" x="1701800" y="187325"/>
          <p14:tracePt t="138199" x="1652588" y="150813"/>
          <p14:tracePt t="138219" x="1552575" y="87313"/>
          <p14:tracePt t="138233" x="1501775" y="61913"/>
          <p14:tracePt t="138249" x="1414463" y="0"/>
        </p14:tracePtLst>
      </p14:laserTraceLst>
    </p:ext>
  </p:extLs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32477-B642-4546-A5E9-05FF35881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4" y="347662"/>
            <a:ext cx="3126105" cy="761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D26C32-5BA9-4A87-876B-DEC41C269F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6337" y="1108710"/>
            <a:ext cx="9965861" cy="5829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DAD454-DE55-4591-9DAB-3BD72DBA12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644" y="2116454"/>
            <a:ext cx="4019550" cy="582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8EBF4-38C9-4913-ACA8-5B692A512E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2420" y="2748917"/>
            <a:ext cx="5295900" cy="582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1B52CD-97D7-449E-BA61-7CCD7E2BB1D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5334" y="3664267"/>
            <a:ext cx="2200275" cy="625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B989D4-3064-4B7C-9753-853078F1A82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6561" y="3707128"/>
            <a:ext cx="1476375" cy="582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13C6C-DB05-4950-A947-F1C500FE3B6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53888" y="3718558"/>
            <a:ext cx="2419350" cy="571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22716C-7B95-4207-889A-9BB3DD15302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3240" y="3718558"/>
            <a:ext cx="3543300" cy="54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A31169-5CCF-485D-8DFE-0FE9B8DF9FB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5334" y="4520080"/>
            <a:ext cx="2497391" cy="424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AD283F-DDB4-4162-8964-F415212F760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818" y="5254942"/>
            <a:ext cx="9132571" cy="580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F82823-A0A4-4C46-ABB4-1223B3175FEF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818" y="5927405"/>
            <a:ext cx="3276602" cy="50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3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D72E2E-6E64-4738-AF0D-EA9744E9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70" y="666750"/>
            <a:ext cx="4128382" cy="1036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E9EBC-2465-4538-A0AD-B1213333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92" y="1625160"/>
            <a:ext cx="2006071" cy="518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6FE7C0-14BF-426E-890E-79B7160194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8570" y="2220560"/>
            <a:ext cx="3438525" cy="390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BFF04-D531-401E-8BB0-7EED2EF4B67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1092" y="2661533"/>
            <a:ext cx="9553575" cy="47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8E82D7-79AA-4DB2-B762-7BF27CCE11A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8570" y="3268764"/>
            <a:ext cx="5172075" cy="895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1A90A-1B8B-4F1D-8FED-4C843516B47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925" y="4246916"/>
            <a:ext cx="4791075" cy="485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94E47-22AF-40DA-99FA-0C7F2D0BC39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925" y="4758874"/>
            <a:ext cx="3857625" cy="400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33E59C-DC8D-44FE-9A4C-489B86AFDEE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8570" y="5255297"/>
            <a:ext cx="310515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34B8E-D94C-446B-8A9F-9645587C5E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5512" y="920827"/>
            <a:ext cx="46767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8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35C722-36EB-4A0E-9DAD-BBF931365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07" y="556683"/>
            <a:ext cx="2374287" cy="614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C7C00E-F931-486A-B427-B13E93F2F4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4441" y="1859315"/>
            <a:ext cx="5043995" cy="614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6ABD59-D72B-4CAD-BCA7-0376DAA387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6218" y="2690631"/>
            <a:ext cx="8449928" cy="681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FB40F1-78D0-42EC-9827-C4B0CBB27A0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4441" y="3530601"/>
            <a:ext cx="8629650" cy="922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86BA6E-5B2E-4E92-80CD-8F716882A96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835" y="4577294"/>
            <a:ext cx="2486025" cy="806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BC8D3D-9097-4529-8723-6431C016A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258" y="863777"/>
            <a:ext cx="4676775" cy="1609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D48146-2334-4807-844D-5ADD1C6E4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907" y="1170870"/>
            <a:ext cx="2143125" cy="61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1CD318-7262-4C86-A68B-D2C4C1C69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1" y="125060"/>
            <a:ext cx="2841272" cy="710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E9E38E-3D65-4E4A-8E92-1D75BCFF40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8469" y="1235514"/>
            <a:ext cx="2503886" cy="451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144997-00B9-4BCE-9137-623CDC38D6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266" y="1834881"/>
            <a:ext cx="5919083" cy="710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209A49-3CB2-4647-81C3-1AD58CC715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131" y="2692834"/>
            <a:ext cx="4210244" cy="710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462B27-5A13-411F-A493-2369822D31D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475" y="3724893"/>
            <a:ext cx="7323020" cy="710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155894-EC42-4C90-AD7F-145B36DF5B6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6257" y="4666365"/>
            <a:ext cx="8528236" cy="599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99B3D9-CD54-4B5F-9A5E-202B03762C8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6257" y="5518233"/>
            <a:ext cx="6029103" cy="1019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A86AB7-3224-4F07-8BBA-A6D649B39D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7880" y="856101"/>
            <a:ext cx="36385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1CCB67-86A2-4B43-A749-98754ECAB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32" y="387703"/>
            <a:ext cx="2964321" cy="617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7F1578-FD78-4414-B7E3-183E328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9984" y="1096377"/>
            <a:ext cx="5162727" cy="8585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19F03C-FA2B-4376-BD2D-DDE90C4D17E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9984" y="2046640"/>
            <a:ext cx="4019550" cy="858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A2781C-D2C7-4EA8-B4E0-3465A44BAF0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9984" y="3107388"/>
            <a:ext cx="1114425" cy="456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6150B-3E8A-4189-8D2C-402B8BA6BD4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1393" y="4353630"/>
            <a:ext cx="4962525" cy="228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84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19</Words>
  <Application>Microsoft Office PowerPoint</Application>
  <PresentationFormat>Widescreen</PresentationFormat>
  <Paragraphs>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ELCOT</dc:creator>
  <cp:lastModifiedBy>Unknown User</cp:lastModifiedBy>
  <cp:revision>33</cp:revision>
  <dcterms:created xsi:type="dcterms:W3CDTF">2020-08-15T07:08:51Z</dcterms:created>
  <dcterms:modified xsi:type="dcterms:W3CDTF">2020-10-02T09:52:54Z</dcterms:modified>
</cp:coreProperties>
</file>